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9"/>
  </p:notesMasterIdLst>
  <p:handoutMasterIdLst>
    <p:handoutMasterId r:id="rId20"/>
  </p:handoutMasterIdLst>
  <p:sldIdLst>
    <p:sldId id="285" r:id="rId2"/>
    <p:sldId id="276" r:id="rId3"/>
    <p:sldId id="291" r:id="rId4"/>
    <p:sldId id="274" r:id="rId5"/>
    <p:sldId id="278" r:id="rId6"/>
    <p:sldId id="286" r:id="rId7"/>
    <p:sldId id="287" r:id="rId8"/>
    <p:sldId id="279" r:id="rId9"/>
    <p:sldId id="280" r:id="rId10"/>
    <p:sldId id="281" r:id="rId11"/>
    <p:sldId id="282" r:id="rId12"/>
    <p:sldId id="283" r:id="rId13"/>
    <p:sldId id="289" r:id="rId14"/>
    <p:sldId id="290" r:id="rId15"/>
    <p:sldId id="288" r:id="rId16"/>
    <p:sldId id="292" r:id="rId17"/>
    <p:sldId id="293" r:id="rId18"/>
  </p:sldIdLst>
  <p:sldSz cx="12192000" cy="6858000"/>
  <p:notesSz cx="6797675" cy="9926638"/>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ocument Title." id="{B68C2B71-D818-4E74-B3D0-24D0F8C917E3}">
          <p14:sldIdLst>
            <p14:sldId id="285"/>
          </p14:sldIdLst>
        </p14:section>
        <p14:section name="document History." id="{FF903505-45CE-4FDE-900C-B7F30543DFE6}">
          <p14:sldIdLst>
            <p14:sldId id="276"/>
            <p14:sldId id="291"/>
            <p14:sldId id="274"/>
            <p14:sldId id="278"/>
            <p14:sldId id="286"/>
            <p14:sldId id="287"/>
            <p14:sldId id="279"/>
            <p14:sldId id="280"/>
            <p14:sldId id="281"/>
            <p14:sldId id="282"/>
            <p14:sldId id="283"/>
            <p14:sldId id="289"/>
            <p14:sldId id="290"/>
            <p14:sldId id="288"/>
            <p14:sldId id="292"/>
            <p14:sldId id="29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enjoyworks" initials="e" lastIdx="17" clrIdx="0"/>
  <p:cmAuthor id="1" name="lee" initials="l" lastIdx="1" clrIdx="1">
    <p:extLst>
      <p:ext uri="{19B8F6BF-5375-455C-9EA6-DF929625EA0E}">
        <p15:presenceInfo xmlns:p15="http://schemas.microsoft.com/office/powerpoint/2012/main" userId="le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7FFF00"/>
    <a:srgbClr val="0000FF"/>
    <a:srgbClr val="DDDDDD"/>
    <a:srgbClr val="FFF2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92A87C-AAB4-4837-A6B3-D4D781BEB7A7}" v="33" dt="2019-12-28T09:22:40.226"/>
  </p1510:revLst>
</p1510:revInfo>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2384" autoAdjust="0"/>
  </p:normalViewPr>
  <p:slideViewPr>
    <p:cSldViewPr>
      <p:cViewPr varScale="1">
        <p:scale>
          <a:sx n="114" d="100"/>
          <a:sy n="114" d="100"/>
        </p:scale>
        <p:origin x="636" y="10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92" d="100"/>
          <a:sy n="92" d="100"/>
        </p:scale>
        <p:origin x="-3732" y="-96"/>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OI JUNHO" userId="2ed797a4709b55ca" providerId="LiveId" clId="{5B9CC2E5-527B-4B3B-BD11-698718A29A94}"/>
    <pc:docChg chg="undo redo custSel addSld delSld modSld sldOrd modMainMaster modSection">
      <pc:chgData name="CHOI JUNHO" userId="2ed797a4709b55ca" providerId="LiveId" clId="{5B9CC2E5-527B-4B3B-BD11-698718A29A94}" dt="2019-10-28T03:27:06.874" v="5463" actId="20577"/>
      <pc:docMkLst>
        <pc:docMk/>
      </pc:docMkLst>
      <pc:sldChg chg="modSp">
        <pc:chgData name="CHOI JUNHO" userId="2ed797a4709b55ca" providerId="LiveId" clId="{5B9CC2E5-527B-4B3B-BD11-698718A29A94}" dt="2019-10-28T02:41:35.944" v="5311" actId="20577"/>
        <pc:sldMkLst>
          <pc:docMk/>
          <pc:sldMk cId="2612761801" sldId="256"/>
        </pc:sldMkLst>
        <pc:spChg chg="mod">
          <ac:chgData name="CHOI JUNHO" userId="2ed797a4709b55ca" providerId="LiveId" clId="{5B9CC2E5-527B-4B3B-BD11-698718A29A94}" dt="2019-10-25T05:28:49.426" v="41" actId="20577"/>
          <ac:spMkLst>
            <pc:docMk/>
            <pc:sldMk cId="2612761801" sldId="256"/>
            <ac:spMk id="2" creationId="{00000000-0000-0000-0000-000000000000}"/>
          </ac:spMkLst>
        </pc:spChg>
        <pc:spChg chg="mod">
          <ac:chgData name="CHOI JUNHO" userId="2ed797a4709b55ca" providerId="LiveId" clId="{5B9CC2E5-527B-4B3B-BD11-698718A29A94}" dt="2019-10-28T02:41:32.910" v="5309" actId="20577"/>
          <ac:spMkLst>
            <pc:docMk/>
            <pc:sldMk cId="2612761801" sldId="256"/>
            <ac:spMk id="3" creationId="{00000000-0000-0000-0000-000000000000}"/>
          </ac:spMkLst>
        </pc:spChg>
        <pc:spChg chg="mod">
          <ac:chgData name="CHOI JUNHO" userId="2ed797a4709b55ca" providerId="LiveId" clId="{5B9CC2E5-527B-4B3B-BD11-698718A29A94}" dt="2019-10-28T02:41:35.944" v="5311" actId="20577"/>
          <ac:spMkLst>
            <pc:docMk/>
            <pc:sldMk cId="2612761801" sldId="256"/>
            <ac:spMk id="4" creationId="{00000000-0000-0000-0000-000000000000}"/>
          </ac:spMkLst>
        </pc:spChg>
      </pc:sldChg>
      <pc:sldChg chg="modSp">
        <pc:chgData name="CHOI JUNHO" userId="2ed797a4709b55ca" providerId="LiveId" clId="{5B9CC2E5-527B-4B3B-BD11-698718A29A94}" dt="2019-10-28T02:09:29.962" v="4609" actId="20577"/>
        <pc:sldMkLst>
          <pc:docMk/>
          <pc:sldMk cId="1580783546" sldId="265"/>
        </pc:sldMkLst>
        <pc:graphicFrameChg chg="mod modGraphic">
          <ac:chgData name="CHOI JUNHO" userId="2ed797a4709b55ca" providerId="LiveId" clId="{5B9CC2E5-527B-4B3B-BD11-698718A29A94}" dt="2019-10-28T02:09:29.962" v="4609" actId="20577"/>
          <ac:graphicFrameMkLst>
            <pc:docMk/>
            <pc:sldMk cId="1580783546" sldId="265"/>
            <ac:graphicFrameMk id="3" creationId="{00000000-0000-0000-0000-000000000000}"/>
          </ac:graphicFrameMkLst>
        </pc:graphicFrameChg>
      </pc:sldChg>
      <pc:sldChg chg="del">
        <pc:chgData name="CHOI JUNHO" userId="2ed797a4709b55ca" providerId="LiveId" clId="{5B9CC2E5-527B-4B3B-BD11-698718A29A94}" dt="2019-10-25T05:34:48.790" v="78" actId="47"/>
        <pc:sldMkLst>
          <pc:docMk/>
          <pc:sldMk cId="2062586716" sldId="266"/>
        </pc:sldMkLst>
      </pc:sldChg>
      <pc:sldChg chg="del">
        <pc:chgData name="CHOI JUNHO" userId="2ed797a4709b55ca" providerId="LiveId" clId="{5B9CC2E5-527B-4B3B-BD11-698718A29A94}" dt="2019-10-25T05:40:58.848" v="207" actId="47"/>
        <pc:sldMkLst>
          <pc:docMk/>
          <pc:sldMk cId="3410021434" sldId="268"/>
        </pc:sldMkLst>
      </pc:sldChg>
      <pc:sldChg chg="addSp delSp modSp">
        <pc:chgData name="CHOI JUNHO" userId="2ed797a4709b55ca" providerId="LiveId" clId="{5B9CC2E5-527B-4B3B-BD11-698718A29A94}" dt="2019-10-28T03:20:10.775" v="5391" actId="20577"/>
        <pc:sldMkLst>
          <pc:docMk/>
          <pc:sldMk cId="3701024981" sldId="269"/>
        </pc:sldMkLst>
        <pc:spChg chg="add mod">
          <ac:chgData name="CHOI JUNHO" userId="2ed797a4709b55ca" providerId="LiveId" clId="{5B9CC2E5-527B-4B3B-BD11-698718A29A94}" dt="2019-10-28T02:41:00.705" v="5307" actId="20577"/>
          <ac:spMkLst>
            <pc:docMk/>
            <pc:sldMk cId="3701024981" sldId="269"/>
            <ac:spMk id="2" creationId="{36AF629D-FB61-4D28-BFE2-97D677950051}"/>
          </ac:spMkLst>
        </pc:spChg>
        <pc:spChg chg="del">
          <ac:chgData name="CHOI JUNHO" userId="2ed797a4709b55ca" providerId="LiveId" clId="{5B9CC2E5-527B-4B3B-BD11-698718A29A94}" dt="2019-10-25T05:35:07.663" v="79"/>
          <ac:spMkLst>
            <pc:docMk/>
            <pc:sldMk cId="3701024981" sldId="269"/>
            <ac:spMk id="3" creationId="{65F7457F-4620-4562-AF63-E7375A57B072}"/>
          </ac:spMkLst>
        </pc:spChg>
        <pc:spChg chg="del">
          <ac:chgData name="CHOI JUNHO" userId="2ed797a4709b55ca" providerId="LiveId" clId="{5B9CC2E5-527B-4B3B-BD11-698718A29A94}" dt="2019-10-25T05:35:07.663" v="79"/>
          <ac:spMkLst>
            <pc:docMk/>
            <pc:sldMk cId="3701024981" sldId="269"/>
            <ac:spMk id="4" creationId="{507C99A5-3590-44FD-BEAC-43B85A23CB0E}"/>
          </ac:spMkLst>
        </pc:spChg>
        <pc:spChg chg="add del">
          <ac:chgData name="CHOI JUNHO" userId="2ed797a4709b55ca" providerId="LiveId" clId="{5B9CC2E5-527B-4B3B-BD11-698718A29A94}" dt="2019-10-25T05:39:43.091" v="160"/>
          <ac:spMkLst>
            <pc:docMk/>
            <pc:sldMk cId="3701024981" sldId="269"/>
            <ac:spMk id="5" creationId="{5145081E-4771-48D7-B843-7C0EDD8FC0E6}"/>
          </ac:spMkLst>
        </pc:spChg>
        <pc:spChg chg="add del">
          <ac:chgData name="CHOI JUNHO" userId="2ed797a4709b55ca" providerId="LiveId" clId="{5B9CC2E5-527B-4B3B-BD11-698718A29A94}" dt="2019-10-25T05:39:43.091" v="160"/>
          <ac:spMkLst>
            <pc:docMk/>
            <pc:sldMk cId="3701024981" sldId="269"/>
            <ac:spMk id="6" creationId="{89FE9FFD-2AB7-417C-987B-49BB3F312345}"/>
          </ac:spMkLst>
        </pc:spChg>
        <pc:spChg chg="add del">
          <ac:chgData name="CHOI JUNHO" userId="2ed797a4709b55ca" providerId="LiveId" clId="{5B9CC2E5-527B-4B3B-BD11-698718A29A94}" dt="2019-10-25T05:39:43.091" v="160"/>
          <ac:spMkLst>
            <pc:docMk/>
            <pc:sldMk cId="3701024981" sldId="269"/>
            <ac:spMk id="8" creationId="{556D1A3A-A361-43DA-BD2A-904CD5D7E973}"/>
          </ac:spMkLst>
        </pc:spChg>
        <pc:spChg chg="add del">
          <ac:chgData name="CHOI JUNHO" userId="2ed797a4709b55ca" providerId="LiveId" clId="{5B9CC2E5-527B-4B3B-BD11-698718A29A94}" dt="2019-10-25T05:39:43.091" v="160"/>
          <ac:spMkLst>
            <pc:docMk/>
            <pc:sldMk cId="3701024981" sldId="269"/>
            <ac:spMk id="9" creationId="{0A8EE39D-C58C-45D8-A6C8-5056CF02B240}"/>
          </ac:spMkLst>
        </pc:spChg>
        <pc:spChg chg="add del">
          <ac:chgData name="CHOI JUNHO" userId="2ed797a4709b55ca" providerId="LiveId" clId="{5B9CC2E5-527B-4B3B-BD11-698718A29A94}" dt="2019-10-25T05:39:43.091" v="160"/>
          <ac:spMkLst>
            <pc:docMk/>
            <pc:sldMk cId="3701024981" sldId="269"/>
            <ac:spMk id="12" creationId="{C6F82A83-96E3-4214-B91A-3F3A4A805C1C}"/>
          </ac:spMkLst>
        </pc:spChg>
        <pc:spChg chg="add del">
          <ac:chgData name="CHOI JUNHO" userId="2ed797a4709b55ca" providerId="LiveId" clId="{5B9CC2E5-527B-4B3B-BD11-698718A29A94}" dt="2019-10-25T05:39:43.091" v="160"/>
          <ac:spMkLst>
            <pc:docMk/>
            <pc:sldMk cId="3701024981" sldId="269"/>
            <ac:spMk id="13" creationId="{73501E48-BF00-4815-BF8D-4081062FF5BB}"/>
          </ac:spMkLst>
        </pc:spChg>
        <pc:spChg chg="add del">
          <ac:chgData name="CHOI JUNHO" userId="2ed797a4709b55ca" providerId="LiveId" clId="{5B9CC2E5-527B-4B3B-BD11-698718A29A94}" dt="2019-10-25T05:39:43.091" v="160"/>
          <ac:spMkLst>
            <pc:docMk/>
            <pc:sldMk cId="3701024981" sldId="269"/>
            <ac:spMk id="15" creationId="{3DD71670-A97D-4014-8C05-C719A2B442F2}"/>
          </ac:spMkLst>
        </pc:spChg>
        <pc:spChg chg="add del">
          <ac:chgData name="CHOI JUNHO" userId="2ed797a4709b55ca" providerId="LiveId" clId="{5B9CC2E5-527B-4B3B-BD11-698718A29A94}" dt="2019-10-25T05:39:43.091" v="160"/>
          <ac:spMkLst>
            <pc:docMk/>
            <pc:sldMk cId="3701024981" sldId="269"/>
            <ac:spMk id="19" creationId="{052DA4C1-5125-41CB-BF5C-159ED1401FF2}"/>
          </ac:spMkLst>
        </pc:spChg>
        <pc:spChg chg="add del">
          <ac:chgData name="CHOI JUNHO" userId="2ed797a4709b55ca" providerId="LiveId" clId="{5B9CC2E5-527B-4B3B-BD11-698718A29A94}" dt="2019-10-25T05:39:43.091" v="160"/>
          <ac:spMkLst>
            <pc:docMk/>
            <pc:sldMk cId="3701024981" sldId="269"/>
            <ac:spMk id="20" creationId="{FEBE2C58-40AC-49DC-BF3E-5C30B79FD8BE}"/>
          </ac:spMkLst>
        </pc:spChg>
        <pc:spChg chg="add del">
          <ac:chgData name="CHOI JUNHO" userId="2ed797a4709b55ca" providerId="LiveId" clId="{5B9CC2E5-527B-4B3B-BD11-698718A29A94}" dt="2019-10-25T05:39:43.091" v="160"/>
          <ac:spMkLst>
            <pc:docMk/>
            <pc:sldMk cId="3701024981" sldId="269"/>
            <ac:spMk id="23" creationId="{768898F2-EDF3-44B0-B878-8E021752DFE2}"/>
          </ac:spMkLst>
        </pc:spChg>
        <pc:spChg chg="add del">
          <ac:chgData name="CHOI JUNHO" userId="2ed797a4709b55ca" providerId="LiveId" clId="{5B9CC2E5-527B-4B3B-BD11-698718A29A94}" dt="2019-10-25T05:39:43.091" v="160"/>
          <ac:spMkLst>
            <pc:docMk/>
            <pc:sldMk cId="3701024981" sldId="269"/>
            <ac:spMk id="24" creationId="{943810F6-496E-4C2F-B4F5-0ADDD08235FF}"/>
          </ac:spMkLst>
        </pc:spChg>
        <pc:spChg chg="add del">
          <ac:chgData name="CHOI JUNHO" userId="2ed797a4709b55ca" providerId="LiveId" clId="{5B9CC2E5-527B-4B3B-BD11-698718A29A94}" dt="2019-10-25T05:39:43.091" v="160"/>
          <ac:spMkLst>
            <pc:docMk/>
            <pc:sldMk cId="3701024981" sldId="269"/>
            <ac:spMk id="30" creationId="{5F50FBDD-3D79-4D4B-ADB7-1FDC8177D977}"/>
          </ac:spMkLst>
        </pc:spChg>
        <pc:spChg chg="add del">
          <ac:chgData name="CHOI JUNHO" userId="2ed797a4709b55ca" providerId="LiveId" clId="{5B9CC2E5-527B-4B3B-BD11-698718A29A94}" dt="2019-10-25T05:39:43.091" v="160"/>
          <ac:spMkLst>
            <pc:docMk/>
            <pc:sldMk cId="3701024981" sldId="269"/>
            <ac:spMk id="31" creationId="{FAB757FE-89CE-4D56-923F-248C75D4BD54}"/>
          </ac:spMkLst>
        </pc:spChg>
        <pc:spChg chg="add del">
          <ac:chgData name="CHOI JUNHO" userId="2ed797a4709b55ca" providerId="LiveId" clId="{5B9CC2E5-527B-4B3B-BD11-698718A29A94}" dt="2019-10-25T05:39:43.091" v="160"/>
          <ac:spMkLst>
            <pc:docMk/>
            <pc:sldMk cId="3701024981" sldId="269"/>
            <ac:spMk id="32" creationId="{9B045D37-0F5A-47F1-8BF1-91FAB99C0447}"/>
          </ac:spMkLst>
        </pc:spChg>
        <pc:spChg chg="add del">
          <ac:chgData name="CHOI JUNHO" userId="2ed797a4709b55ca" providerId="LiveId" clId="{5B9CC2E5-527B-4B3B-BD11-698718A29A94}" dt="2019-10-25T05:39:43.091" v="160"/>
          <ac:spMkLst>
            <pc:docMk/>
            <pc:sldMk cId="3701024981" sldId="269"/>
            <ac:spMk id="34" creationId="{87A1A5FE-67F0-46E8-A065-172D9F56A1FF}"/>
          </ac:spMkLst>
        </pc:spChg>
        <pc:spChg chg="add">
          <ac:chgData name="CHOI JUNHO" userId="2ed797a4709b55ca" providerId="LiveId" clId="{5B9CC2E5-527B-4B3B-BD11-698718A29A94}" dt="2019-10-25T08:56:55.239" v="4213"/>
          <ac:spMkLst>
            <pc:docMk/>
            <pc:sldMk cId="3701024981" sldId="269"/>
            <ac:spMk id="34" creationId="{8E3E7AC2-EFF1-47B2-A033-BACD7C867FD6}"/>
          </ac:spMkLst>
        </pc:spChg>
        <pc:spChg chg="add mod">
          <ac:chgData name="CHOI JUNHO" userId="2ed797a4709b55ca" providerId="LiveId" clId="{5B9CC2E5-527B-4B3B-BD11-698718A29A94}" dt="2019-10-28T03:20:10.775" v="5391" actId="20577"/>
          <ac:spMkLst>
            <pc:docMk/>
            <pc:sldMk cId="3701024981" sldId="269"/>
            <ac:spMk id="35" creationId="{2CD1198F-4366-40B8-AB19-C1ABC4195F48}"/>
          </ac:spMkLst>
        </pc:spChg>
        <pc:spChg chg="add del">
          <ac:chgData name="CHOI JUNHO" userId="2ed797a4709b55ca" providerId="LiveId" clId="{5B9CC2E5-527B-4B3B-BD11-698718A29A94}" dt="2019-10-25T05:39:43.091" v="160"/>
          <ac:spMkLst>
            <pc:docMk/>
            <pc:sldMk cId="3701024981" sldId="269"/>
            <ac:spMk id="35" creationId="{85D5FA16-DCBD-4AD3-90A6-B9FA6382B3BE}"/>
          </ac:spMkLst>
        </pc:spChg>
        <pc:spChg chg="add del">
          <ac:chgData name="CHOI JUNHO" userId="2ed797a4709b55ca" providerId="LiveId" clId="{5B9CC2E5-527B-4B3B-BD11-698718A29A94}" dt="2019-10-25T05:39:43.091" v="160"/>
          <ac:spMkLst>
            <pc:docMk/>
            <pc:sldMk cId="3701024981" sldId="269"/>
            <ac:spMk id="37" creationId="{95816AFA-82A5-4726-807C-DF581B9B5593}"/>
          </ac:spMkLst>
        </pc:spChg>
        <pc:spChg chg="add del">
          <ac:chgData name="CHOI JUNHO" userId="2ed797a4709b55ca" providerId="LiveId" clId="{5B9CC2E5-527B-4B3B-BD11-698718A29A94}" dt="2019-10-25T05:39:43.091" v="160"/>
          <ac:spMkLst>
            <pc:docMk/>
            <pc:sldMk cId="3701024981" sldId="269"/>
            <ac:spMk id="38" creationId="{C6BC8A41-D249-41C7-A777-73679397A0A2}"/>
          </ac:spMkLst>
        </pc:spChg>
        <pc:spChg chg="add del">
          <ac:chgData name="CHOI JUNHO" userId="2ed797a4709b55ca" providerId="LiveId" clId="{5B9CC2E5-527B-4B3B-BD11-698718A29A94}" dt="2019-10-25T05:39:43.091" v="160"/>
          <ac:spMkLst>
            <pc:docMk/>
            <pc:sldMk cId="3701024981" sldId="269"/>
            <ac:spMk id="39" creationId="{35CB7623-E596-48E4-B5E0-C84E8D69990A}"/>
          </ac:spMkLst>
        </pc:spChg>
        <pc:spChg chg="add del">
          <ac:chgData name="CHOI JUNHO" userId="2ed797a4709b55ca" providerId="LiveId" clId="{5B9CC2E5-527B-4B3B-BD11-698718A29A94}" dt="2019-10-25T05:39:43.091" v="160"/>
          <ac:spMkLst>
            <pc:docMk/>
            <pc:sldMk cId="3701024981" sldId="269"/>
            <ac:spMk id="43" creationId="{3E3A7616-4605-4EDF-9B1C-3F03BB6046BA}"/>
          </ac:spMkLst>
        </pc:spChg>
        <pc:spChg chg="add del">
          <ac:chgData name="CHOI JUNHO" userId="2ed797a4709b55ca" providerId="LiveId" clId="{5B9CC2E5-527B-4B3B-BD11-698718A29A94}" dt="2019-10-25T05:39:43.091" v="160"/>
          <ac:spMkLst>
            <pc:docMk/>
            <pc:sldMk cId="3701024981" sldId="269"/>
            <ac:spMk id="44" creationId="{13971DD7-95A2-4285-9E39-94DA8127DA35}"/>
          </ac:spMkLst>
        </pc:spChg>
        <pc:spChg chg="add del">
          <ac:chgData name="CHOI JUNHO" userId="2ed797a4709b55ca" providerId="LiveId" clId="{5B9CC2E5-527B-4B3B-BD11-698718A29A94}" dt="2019-10-25T05:39:43.091" v="160"/>
          <ac:spMkLst>
            <pc:docMk/>
            <pc:sldMk cId="3701024981" sldId="269"/>
            <ac:spMk id="46" creationId="{6FE4B808-122B-4F12-99B4-A65A8401356F}"/>
          </ac:spMkLst>
        </pc:spChg>
        <pc:spChg chg="add del">
          <ac:chgData name="CHOI JUNHO" userId="2ed797a4709b55ca" providerId="LiveId" clId="{5B9CC2E5-527B-4B3B-BD11-698718A29A94}" dt="2019-10-25T05:39:43.091" v="160"/>
          <ac:spMkLst>
            <pc:docMk/>
            <pc:sldMk cId="3701024981" sldId="269"/>
            <ac:spMk id="47" creationId="{3BAD12AD-DBAB-4D68-9D78-8BC03F19DFC8}"/>
          </ac:spMkLst>
        </pc:spChg>
        <pc:spChg chg="add del">
          <ac:chgData name="CHOI JUNHO" userId="2ed797a4709b55ca" providerId="LiveId" clId="{5B9CC2E5-527B-4B3B-BD11-698718A29A94}" dt="2019-10-25T05:39:43.091" v="160"/>
          <ac:spMkLst>
            <pc:docMk/>
            <pc:sldMk cId="3701024981" sldId="269"/>
            <ac:spMk id="48" creationId="{B21B615D-0E55-4E90-9BA6-4BF246EF63B7}"/>
          </ac:spMkLst>
        </pc:spChg>
        <pc:spChg chg="add del">
          <ac:chgData name="CHOI JUNHO" userId="2ed797a4709b55ca" providerId="LiveId" clId="{5B9CC2E5-527B-4B3B-BD11-698718A29A94}" dt="2019-10-25T05:39:43.091" v="160"/>
          <ac:spMkLst>
            <pc:docMk/>
            <pc:sldMk cId="3701024981" sldId="269"/>
            <ac:spMk id="57" creationId="{A3345E5C-7B39-4C3C-B5B8-3190D2D43537}"/>
          </ac:spMkLst>
        </pc:spChg>
        <pc:spChg chg="add del">
          <ac:chgData name="CHOI JUNHO" userId="2ed797a4709b55ca" providerId="LiveId" clId="{5B9CC2E5-527B-4B3B-BD11-698718A29A94}" dt="2019-10-25T05:39:43.091" v="160"/>
          <ac:spMkLst>
            <pc:docMk/>
            <pc:sldMk cId="3701024981" sldId="269"/>
            <ac:spMk id="67" creationId="{A8B6CBC5-3D3D-435B-ACFD-2D039C613262}"/>
          </ac:spMkLst>
        </pc:spChg>
        <pc:spChg chg="add mod">
          <ac:chgData name="CHOI JUNHO" userId="2ed797a4709b55ca" providerId="LiveId" clId="{5B9CC2E5-527B-4B3B-BD11-698718A29A94}" dt="2019-10-25T07:13:42.093" v="1189" actId="1076"/>
          <ac:spMkLst>
            <pc:docMk/>
            <pc:sldMk cId="3701024981" sldId="269"/>
            <ac:spMk id="69" creationId="{3DB04640-59D3-46BB-90CE-0AE9AADC1C6F}"/>
          </ac:spMkLst>
        </pc:spChg>
        <pc:spChg chg="add mod">
          <ac:chgData name="CHOI JUNHO" userId="2ed797a4709b55ca" providerId="LiveId" clId="{5B9CC2E5-527B-4B3B-BD11-698718A29A94}" dt="2019-10-25T07:13:42.093" v="1189" actId="1076"/>
          <ac:spMkLst>
            <pc:docMk/>
            <pc:sldMk cId="3701024981" sldId="269"/>
            <ac:spMk id="70" creationId="{5707C282-72B3-4155-853A-E89AD61325E8}"/>
          </ac:spMkLst>
        </pc:spChg>
        <pc:spChg chg="add mod">
          <ac:chgData name="CHOI JUNHO" userId="2ed797a4709b55ca" providerId="LiveId" clId="{5B9CC2E5-527B-4B3B-BD11-698718A29A94}" dt="2019-10-25T07:25:10.582" v="1389" actId="208"/>
          <ac:spMkLst>
            <pc:docMk/>
            <pc:sldMk cId="3701024981" sldId="269"/>
            <ac:spMk id="72" creationId="{0CBCEF73-3ED6-40FA-8853-C2333DC0C357}"/>
          </ac:spMkLst>
        </pc:spChg>
        <pc:spChg chg="add del mod">
          <ac:chgData name="CHOI JUNHO" userId="2ed797a4709b55ca" providerId="LiveId" clId="{5B9CC2E5-527B-4B3B-BD11-698718A29A94}" dt="2019-10-25T06:27:24.910" v="532" actId="478"/>
          <ac:spMkLst>
            <pc:docMk/>
            <pc:sldMk cId="3701024981" sldId="269"/>
            <ac:spMk id="73" creationId="{F61959EF-B826-49EE-B885-62C97FC8EC87}"/>
          </ac:spMkLst>
        </pc:spChg>
        <pc:spChg chg="add mod">
          <ac:chgData name="CHOI JUNHO" userId="2ed797a4709b55ca" providerId="LiveId" clId="{5B9CC2E5-527B-4B3B-BD11-698718A29A94}" dt="2019-10-25T07:13:42.093" v="1189" actId="1076"/>
          <ac:spMkLst>
            <pc:docMk/>
            <pc:sldMk cId="3701024981" sldId="269"/>
            <ac:spMk id="76" creationId="{FC8C8549-B99D-4481-A32D-364266AA366E}"/>
          </ac:spMkLst>
        </pc:spChg>
        <pc:spChg chg="add mod">
          <ac:chgData name="CHOI JUNHO" userId="2ed797a4709b55ca" providerId="LiveId" clId="{5B9CC2E5-527B-4B3B-BD11-698718A29A94}" dt="2019-10-25T07:13:42.093" v="1189" actId="1076"/>
          <ac:spMkLst>
            <pc:docMk/>
            <pc:sldMk cId="3701024981" sldId="269"/>
            <ac:spMk id="77" creationId="{76B714B5-64DF-4B0A-91E6-BA4C90C4BB8C}"/>
          </ac:spMkLst>
        </pc:spChg>
        <pc:spChg chg="add del mod">
          <ac:chgData name="CHOI JUNHO" userId="2ed797a4709b55ca" providerId="LiveId" clId="{5B9CC2E5-527B-4B3B-BD11-698718A29A94}" dt="2019-10-25T05:51:44.261" v="405" actId="478"/>
          <ac:spMkLst>
            <pc:docMk/>
            <pc:sldMk cId="3701024981" sldId="269"/>
            <ac:spMk id="79" creationId="{C39638F0-8DB6-4754-800F-C25DAEB373A6}"/>
          </ac:spMkLst>
        </pc:spChg>
        <pc:spChg chg="add mod">
          <ac:chgData name="CHOI JUNHO" userId="2ed797a4709b55ca" providerId="LiveId" clId="{5B9CC2E5-527B-4B3B-BD11-698718A29A94}" dt="2019-10-25T07:13:42.093" v="1189" actId="1076"/>
          <ac:spMkLst>
            <pc:docMk/>
            <pc:sldMk cId="3701024981" sldId="269"/>
            <ac:spMk id="83" creationId="{4CC03BDE-5A03-4F43-82CB-59FF956A2CE5}"/>
          </ac:spMkLst>
        </pc:spChg>
        <pc:spChg chg="add mod">
          <ac:chgData name="CHOI JUNHO" userId="2ed797a4709b55ca" providerId="LiveId" clId="{5B9CC2E5-527B-4B3B-BD11-698718A29A94}" dt="2019-10-25T07:13:42.093" v="1189" actId="1076"/>
          <ac:spMkLst>
            <pc:docMk/>
            <pc:sldMk cId="3701024981" sldId="269"/>
            <ac:spMk id="84" creationId="{72A110A5-64C9-4E7B-8BBA-C604ED334401}"/>
          </ac:spMkLst>
        </pc:spChg>
        <pc:spChg chg="add del mod">
          <ac:chgData name="CHOI JUNHO" userId="2ed797a4709b55ca" providerId="LiveId" clId="{5B9CC2E5-527B-4B3B-BD11-698718A29A94}" dt="2019-10-25T06:27:24.910" v="532" actId="478"/>
          <ac:spMkLst>
            <pc:docMk/>
            <pc:sldMk cId="3701024981" sldId="269"/>
            <ac:spMk id="87" creationId="{540ED8A3-94C1-4EE3-A70D-48DD616D9C7C}"/>
          </ac:spMkLst>
        </pc:spChg>
        <pc:spChg chg="add mod">
          <ac:chgData name="CHOI JUNHO" userId="2ed797a4709b55ca" providerId="LiveId" clId="{5B9CC2E5-527B-4B3B-BD11-698718A29A94}" dt="2019-10-25T07:13:42.093" v="1189" actId="1076"/>
          <ac:spMkLst>
            <pc:docMk/>
            <pc:sldMk cId="3701024981" sldId="269"/>
            <ac:spMk id="88" creationId="{1F38C3FC-9EBB-4DDE-A217-28EF72881A8F}"/>
          </ac:spMkLst>
        </pc:spChg>
        <pc:spChg chg="add mod">
          <ac:chgData name="CHOI JUNHO" userId="2ed797a4709b55ca" providerId="LiveId" clId="{5B9CC2E5-527B-4B3B-BD11-698718A29A94}" dt="2019-10-25T07:13:42.093" v="1189" actId="1076"/>
          <ac:spMkLst>
            <pc:docMk/>
            <pc:sldMk cId="3701024981" sldId="269"/>
            <ac:spMk id="94" creationId="{46ED1304-8AF1-47BD-848F-C630125AFFA9}"/>
          </ac:spMkLst>
        </pc:spChg>
        <pc:spChg chg="add del mod">
          <ac:chgData name="CHOI JUNHO" userId="2ed797a4709b55ca" providerId="LiveId" clId="{5B9CC2E5-527B-4B3B-BD11-698718A29A94}" dt="2019-10-25T06:28:16.894" v="564" actId="478"/>
          <ac:spMkLst>
            <pc:docMk/>
            <pc:sldMk cId="3701024981" sldId="269"/>
            <ac:spMk id="95" creationId="{5B25950E-B861-42E0-8224-7BE0CCFE6D42}"/>
          </ac:spMkLst>
        </pc:spChg>
        <pc:spChg chg="add del mod">
          <ac:chgData name="CHOI JUNHO" userId="2ed797a4709b55ca" providerId="LiveId" clId="{5B9CC2E5-527B-4B3B-BD11-698718A29A94}" dt="2019-10-25T07:13:15.741" v="1182" actId="478"/>
          <ac:spMkLst>
            <pc:docMk/>
            <pc:sldMk cId="3701024981" sldId="269"/>
            <ac:spMk id="96" creationId="{2B171FAA-0913-4908-AB0C-AEBB6E72CA69}"/>
          </ac:spMkLst>
        </pc:spChg>
        <pc:spChg chg="add del mod">
          <ac:chgData name="CHOI JUNHO" userId="2ed797a4709b55ca" providerId="LiveId" clId="{5B9CC2E5-527B-4B3B-BD11-698718A29A94}" dt="2019-10-25T06:32:48.607" v="719" actId="478"/>
          <ac:spMkLst>
            <pc:docMk/>
            <pc:sldMk cId="3701024981" sldId="269"/>
            <ac:spMk id="98" creationId="{4614122D-95E8-490F-9010-CE3E34F9ECFA}"/>
          </ac:spMkLst>
        </pc:spChg>
        <pc:spChg chg="add del mod">
          <ac:chgData name="CHOI JUNHO" userId="2ed797a4709b55ca" providerId="LiveId" clId="{5B9CC2E5-527B-4B3B-BD11-698718A29A94}" dt="2019-10-25T07:13:15.741" v="1182" actId="478"/>
          <ac:spMkLst>
            <pc:docMk/>
            <pc:sldMk cId="3701024981" sldId="269"/>
            <ac:spMk id="99" creationId="{FD8633CE-D51C-4599-B189-2EB919208335}"/>
          </ac:spMkLst>
        </pc:spChg>
        <pc:spChg chg="add del mod">
          <ac:chgData name="CHOI JUNHO" userId="2ed797a4709b55ca" providerId="LiveId" clId="{5B9CC2E5-527B-4B3B-BD11-698718A29A94}" dt="2019-10-25T07:13:15.741" v="1182" actId="478"/>
          <ac:spMkLst>
            <pc:docMk/>
            <pc:sldMk cId="3701024981" sldId="269"/>
            <ac:spMk id="101" creationId="{49991F8E-0224-461B-8EC6-C6D76AB83560}"/>
          </ac:spMkLst>
        </pc:spChg>
        <pc:spChg chg="add del mod">
          <ac:chgData name="CHOI JUNHO" userId="2ed797a4709b55ca" providerId="LiveId" clId="{5B9CC2E5-527B-4B3B-BD11-698718A29A94}" dt="2019-10-25T06:32:48.607" v="719" actId="478"/>
          <ac:spMkLst>
            <pc:docMk/>
            <pc:sldMk cId="3701024981" sldId="269"/>
            <ac:spMk id="102" creationId="{808BF6F1-6B11-4B04-BD06-20B6A719EE1A}"/>
          </ac:spMkLst>
        </pc:spChg>
        <pc:spChg chg="add del mod">
          <ac:chgData name="CHOI JUNHO" userId="2ed797a4709b55ca" providerId="LiveId" clId="{5B9CC2E5-527B-4B3B-BD11-698718A29A94}" dt="2019-10-25T06:32:48.607" v="719" actId="478"/>
          <ac:spMkLst>
            <pc:docMk/>
            <pc:sldMk cId="3701024981" sldId="269"/>
            <ac:spMk id="103" creationId="{D1E4B964-F15B-4DD3-91EB-36901E156718}"/>
          </ac:spMkLst>
        </pc:spChg>
        <pc:spChg chg="add del mod">
          <ac:chgData name="CHOI JUNHO" userId="2ed797a4709b55ca" providerId="LiveId" clId="{5B9CC2E5-527B-4B3B-BD11-698718A29A94}" dt="2019-10-25T06:32:48.607" v="719" actId="478"/>
          <ac:spMkLst>
            <pc:docMk/>
            <pc:sldMk cId="3701024981" sldId="269"/>
            <ac:spMk id="107" creationId="{91717FD4-29CD-4E7A-9ED7-CF243FD5580E}"/>
          </ac:spMkLst>
        </pc:spChg>
        <pc:spChg chg="add del mod">
          <ac:chgData name="CHOI JUNHO" userId="2ed797a4709b55ca" providerId="LiveId" clId="{5B9CC2E5-527B-4B3B-BD11-698718A29A94}" dt="2019-10-25T06:32:48.607" v="719" actId="478"/>
          <ac:spMkLst>
            <pc:docMk/>
            <pc:sldMk cId="3701024981" sldId="269"/>
            <ac:spMk id="108" creationId="{DCE3E9D1-555D-48C9-AEF0-34E88450891D}"/>
          </ac:spMkLst>
        </pc:spChg>
        <pc:spChg chg="add del mod">
          <ac:chgData name="CHOI JUNHO" userId="2ed797a4709b55ca" providerId="LiveId" clId="{5B9CC2E5-527B-4B3B-BD11-698718A29A94}" dt="2019-10-25T07:13:15.741" v="1182" actId="478"/>
          <ac:spMkLst>
            <pc:docMk/>
            <pc:sldMk cId="3701024981" sldId="269"/>
            <ac:spMk id="110" creationId="{9E3B8983-5CAE-4018-A9D5-1F9082E96074}"/>
          </ac:spMkLst>
        </pc:spChg>
        <pc:spChg chg="add del mod">
          <ac:chgData name="CHOI JUNHO" userId="2ed797a4709b55ca" providerId="LiveId" clId="{5B9CC2E5-527B-4B3B-BD11-698718A29A94}" dt="2019-10-25T07:13:15.741" v="1182" actId="478"/>
          <ac:spMkLst>
            <pc:docMk/>
            <pc:sldMk cId="3701024981" sldId="269"/>
            <ac:spMk id="111" creationId="{752884F7-20B5-45B7-844A-16C5AC145C2C}"/>
          </ac:spMkLst>
        </pc:spChg>
        <pc:spChg chg="add del mod">
          <ac:chgData name="CHOI JUNHO" userId="2ed797a4709b55ca" providerId="LiveId" clId="{5B9CC2E5-527B-4B3B-BD11-698718A29A94}" dt="2019-10-25T07:13:15.741" v="1182" actId="478"/>
          <ac:spMkLst>
            <pc:docMk/>
            <pc:sldMk cId="3701024981" sldId="269"/>
            <ac:spMk id="112" creationId="{DDB8FDAB-5C92-4BD0-8F16-D92072FB5CA2}"/>
          </ac:spMkLst>
        </pc:spChg>
        <pc:spChg chg="add del">
          <ac:chgData name="CHOI JUNHO" userId="2ed797a4709b55ca" providerId="LiveId" clId="{5B9CC2E5-527B-4B3B-BD11-698718A29A94}" dt="2019-10-25T05:39:54.069" v="162" actId="478"/>
          <ac:spMkLst>
            <pc:docMk/>
            <pc:sldMk cId="3701024981" sldId="269"/>
            <ac:spMk id="121" creationId="{7B3EC12E-D8A8-4B52-A894-8E184CA47F93}"/>
          </ac:spMkLst>
        </pc:spChg>
        <pc:spChg chg="add mod">
          <ac:chgData name="CHOI JUNHO" userId="2ed797a4709b55ca" providerId="LiveId" clId="{5B9CC2E5-527B-4B3B-BD11-698718A29A94}" dt="2019-10-25T07:13:42.093" v="1189" actId="1076"/>
          <ac:spMkLst>
            <pc:docMk/>
            <pc:sldMk cId="3701024981" sldId="269"/>
            <ac:spMk id="131" creationId="{C6130D96-6BA8-4CF8-AEEC-E2195CF466F9}"/>
          </ac:spMkLst>
        </pc:spChg>
        <pc:spChg chg="add mod">
          <ac:chgData name="CHOI JUNHO" userId="2ed797a4709b55ca" providerId="LiveId" clId="{5B9CC2E5-527B-4B3B-BD11-698718A29A94}" dt="2019-10-25T07:13:42.093" v="1189" actId="1076"/>
          <ac:spMkLst>
            <pc:docMk/>
            <pc:sldMk cId="3701024981" sldId="269"/>
            <ac:spMk id="140" creationId="{D89EDF4A-BE55-45BA-8356-BAAEFC8B3EB2}"/>
          </ac:spMkLst>
        </pc:spChg>
        <pc:spChg chg="add mod">
          <ac:chgData name="CHOI JUNHO" userId="2ed797a4709b55ca" providerId="LiveId" clId="{5B9CC2E5-527B-4B3B-BD11-698718A29A94}" dt="2019-10-25T07:13:42.093" v="1189" actId="1076"/>
          <ac:spMkLst>
            <pc:docMk/>
            <pc:sldMk cId="3701024981" sldId="269"/>
            <ac:spMk id="143" creationId="{77DB57A1-1997-4A1F-9D3D-D71DB0AFD86E}"/>
          </ac:spMkLst>
        </pc:spChg>
        <pc:spChg chg="add del mod">
          <ac:chgData name="CHOI JUNHO" userId="2ed797a4709b55ca" providerId="LiveId" clId="{5B9CC2E5-527B-4B3B-BD11-698718A29A94}" dt="2019-10-25T06:32:13.131" v="715" actId="478"/>
          <ac:spMkLst>
            <pc:docMk/>
            <pc:sldMk cId="3701024981" sldId="269"/>
            <ac:spMk id="149" creationId="{6C2AB457-4D67-4278-82C5-23AB4F0392A5}"/>
          </ac:spMkLst>
        </pc:spChg>
        <pc:spChg chg="mod topLvl">
          <ac:chgData name="CHOI JUNHO" userId="2ed797a4709b55ca" providerId="LiveId" clId="{5B9CC2E5-527B-4B3B-BD11-698718A29A94}" dt="2019-10-25T07:12:23.978" v="1174" actId="164"/>
          <ac:spMkLst>
            <pc:docMk/>
            <pc:sldMk cId="3701024981" sldId="269"/>
            <ac:spMk id="164" creationId="{B228FF4D-8625-4754-9826-D70E4ED688BC}"/>
          </ac:spMkLst>
        </pc:spChg>
        <pc:spChg chg="mod topLvl">
          <ac:chgData name="CHOI JUNHO" userId="2ed797a4709b55ca" providerId="LiveId" clId="{5B9CC2E5-527B-4B3B-BD11-698718A29A94}" dt="2019-10-25T07:12:23.978" v="1174" actId="164"/>
          <ac:spMkLst>
            <pc:docMk/>
            <pc:sldMk cId="3701024981" sldId="269"/>
            <ac:spMk id="165" creationId="{A9E3F897-11BC-4595-9DFC-47410AEF0A19}"/>
          </ac:spMkLst>
        </pc:spChg>
        <pc:spChg chg="add mod topLvl">
          <ac:chgData name="CHOI JUNHO" userId="2ed797a4709b55ca" providerId="LiveId" clId="{5B9CC2E5-527B-4B3B-BD11-698718A29A94}" dt="2019-10-25T07:12:23.978" v="1174" actId="164"/>
          <ac:spMkLst>
            <pc:docMk/>
            <pc:sldMk cId="3701024981" sldId="269"/>
            <ac:spMk id="168" creationId="{87CFB570-B4A4-4270-9054-00A8EAF5F466}"/>
          </ac:spMkLst>
        </pc:spChg>
        <pc:spChg chg="add del mod">
          <ac:chgData name="CHOI JUNHO" userId="2ed797a4709b55ca" providerId="LiveId" clId="{5B9CC2E5-527B-4B3B-BD11-698718A29A94}" dt="2019-10-25T06:41:43.320" v="1005"/>
          <ac:spMkLst>
            <pc:docMk/>
            <pc:sldMk cId="3701024981" sldId="269"/>
            <ac:spMk id="171" creationId="{10D332CB-379A-4B45-B664-ABADDE9B355D}"/>
          </ac:spMkLst>
        </pc:spChg>
        <pc:spChg chg="add mod topLvl">
          <ac:chgData name="CHOI JUNHO" userId="2ed797a4709b55ca" providerId="LiveId" clId="{5B9CC2E5-527B-4B3B-BD11-698718A29A94}" dt="2019-10-25T07:12:23.978" v="1174" actId="164"/>
          <ac:spMkLst>
            <pc:docMk/>
            <pc:sldMk cId="3701024981" sldId="269"/>
            <ac:spMk id="172" creationId="{A2D0E1E9-AA5A-4664-AEEA-0604B3C2BFF0}"/>
          </ac:spMkLst>
        </pc:spChg>
        <pc:spChg chg="add mod topLvl">
          <ac:chgData name="CHOI JUNHO" userId="2ed797a4709b55ca" providerId="LiveId" clId="{5B9CC2E5-527B-4B3B-BD11-698718A29A94}" dt="2019-10-25T07:12:23.978" v="1174" actId="164"/>
          <ac:spMkLst>
            <pc:docMk/>
            <pc:sldMk cId="3701024981" sldId="269"/>
            <ac:spMk id="173" creationId="{3F14235B-AC64-43A0-BF99-8DABC2D38B4E}"/>
          </ac:spMkLst>
        </pc:spChg>
        <pc:spChg chg="add mod">
          <ac:chgData name="CHOI JUNHO" userId="2ed797a4709b55ca" providerId="LiveId" clId="{5B9CC2E5-527B-4B3B-BD11-698718A29A94}" dt="2019-10-25T07:25:24.093" v="1390" actId="208"/>
          <ac:spMkLst>
            <pc:docMk/>
            <pc:sldMk cId="3701024981" sldId="269"/>
            <ac:spMk id="175" creationId="{E39697E2-BDE4-4916-9079-CE6574113B7B}"/>
          </ac:spMkLst>
        </pc:spChg>
        <pc:spChg chg="add mod">
          <ac:chgData name="CHOI JUNHO" userId="2ed797a4709b55ca" providerId="LiveId" clId="{5B9CC2E5-527B-4B3B-BD11-698718A29A94}" dt="2019-10-25T07:14:23.210" v="1243" actId="1076"/>
          <ac:spMkLst>
            <pc:docMk/>
            <pc:sldMk cId="3701024981" sldId="269"/>
            <ac:spMk id="188" creationId="{D8EC30C2-4C57-4A20-95B8-15C5C6DF77EE}"/>
          </ac:spMkLst>
        </pc:spChg>
        <pc:grpChg chg="add del">
          <ac:chgData name="CHOI JUNHO" userId="2ed797a4709b55ca" providerId="LiveId" clId="{5B9CC2E5-527B-4B3B-BD11-698718A29A94}" dt="2019-10-25T05:39:43.091" v="160"/>
          <ac:grpSpMkLst>
            <pc:docMk/>
            <pc:sldMk cId="3701024981" sldId="269"/>
            <ac:grpSpMk id="26" creationId="{73965A4A-F69B-4C6A-B25E-DAF5F8EC8E17}"/>
          </ac:grpSpMkLst>
        </pc:grpChg>
        <pc:grpChg chg="add del">
          <ac:chgData name="CHOI JUNHO" userId="2ed797a4709b55ca" providerId="LiveId" clId="{5B9CC2E5-527B-4B3B-BD11-698718A29A94}" dt="2019-10-25T05:39:43.091" v="160"/>
          <ac:grpSpMkLst>
            <pc:docMk/>
            <pc:sldMk cId="3701024981" sldId="269"/>
            <ac:grpSpMk id="50" creationId="{D5533B15-A48E-4CF4-B11E-65BFE2C06213}"/>
          </ac:grpSpMkLst>
        </pc:grpChg>
        <pc:grpChg chg="add del">
          <ac:chgData name="CHOI JUNHO" userId="2ed797a4709b55ca" providerId="LiveId" clId="{5B9CC2E5-527B-4B3B-BD11-698718A29A94}" dt="2019-10-25T05:39:43.091" v="160"/>
          <ac:grpSpMkLst>
            <pc:docMk/>
            <pc:sldMk cId="3701024981" sldId="269"/>
            <ac:grpSpMk id="59" creationId="{6F292D4D-77C0-4186-B3FB-C9CBF5AA4AF2}"/>
          </ac:grpSpMkLst>
        </pc:grpChg>
        <pc:grpChg chg="add del mod">
          <ac:chgData name="CHOI JUNHO" userId="2ed797a4709b55ca" providerId="LiveId" clId="{5B9CC2E5-527B-4B3B-BD11-698718A29A94}" dt="2019-10-25T05:43:51.622" v="286" actId="478"/>
          <ac:grpSpMkLst>
            <pc:docMk/>
            <pc:sldMk cId="3701024981" sldId="269"/>
            <ac:grpSpMk id="90" creationId="{469DEBE3-56EC-4306-B211-C314BAF128B7}"/>
          </ac:grpSpMkLst>
        </pc:grpChg>
        <pc:grpChg chg="add del mod">
          <ac:chgData name="CHOI JUNHO" userId="2ed797a4709b55ca" providerId="LiveId" clId="{5B9CC2E5-527B-4B3B-BD11-698718A29A94}" dt="2019-10-25T05:43:51.622" v="286" actId="478"/>
          <ac:grpSpMkLst>
            <pc:docMk/>
            <pc:sldMk cId="3701024981" sldId="269"/>
            <ac:grpSpMk id="114" creationId="{067E5E58-3B93-4856-85A3-30E5DA81394D}"/>
          </ac:grpSpMkLst>
        </pc:grpChg>
        <pc:grpChg chg="add del mod">
          <ac:chgData name="CHOI JUNHO" userId="2ed797a4709b55ca" providerId="LiveId" clId="{5B9CC2E5-527B-4B3B-BD11-698718A29A94}" dt="2019-10-25T05:40:02.771" v="164" actId="478"/>
          <ac:grpSpMkLst>
            <pc:docMk/>
            <pc:sldMk cId="3701024981" sldId="269"/>
            <ac:grpSpMk id="123" creationId="{67151170-0DF9-4345-8745-45546F637C35}"/>
          </ac:grpSpMkLst>
        </pc:grpChg>
        <pc:grpChg chg="add del mod">
          <ac:chgData name="CHOI JUNHO" userId="2ed797a4709b55ca" providerId="LiveId" clId="{5B9CC2E5-527B-4B3B-BD11-698718A29A94}" dt="2019-10-25T06:35:21.228" v="948" actId="478"/>
          <ac:grpSpMkLst>
            <pc:docMk/>
            <pc:sldMk cId="3701024981" sldId="269"/>
            <ac:grpSpMk id="159" creationId="{275E3B6F-49D5-4E35-8D5C-D6B27CFD3CC8}"/>
          </ac:grpSpMkLst>
        </pc:grpChg>
        <pc:grpChg chg="del topLvl">
          <ac:chgData name="CHOI JUNHO" userId="2ed797a4709b55ca" providerId="LiveId" clId="{5B9CC2E5-527B-4B3B-BD11-698718A29A94}" dt="2019-10-25T06:42:22.825" v="1039" actId="165"/>
          <ac:grpSpMkLst>
            <pc:docMk/>
            <pc:sldMk cId="3701024981" sldId="269"/>
            <ac:grpSpMk id="160" creationId="{1F042681-63CE-47D4-A834-8166381C5140}"/>
          </ac:grpSpMkLst>
        </pc:grpChg>
        <pc:grpChg chg="del">
          <ac:chgData name="CHOI JUNHO" userId="2ed797a4709b55ca" providerId="LiveId" clId="{5B9CC2E5-527B-4B3B-BD11-698718A29A94}" dt="2019-10-25T06:35:19.804" v="947" actId="478"/>
          <ac:grpSpMkLst>
            <pc:docMk/>
            <pc:sldMk cId="3701024981" sldId="269"/>
            <ac:grpSpMk id="161" creationId="{9B97DAF7-FF50-44F2-BCE7-FFDE9A2F00C3}"/>
          </ac:grpSpMkLst>
        </pc:grpChg>
        <pc:grpChg chg="add del mod">
          <ac:chgData name="CHOI JUNHO" userId="2ed797a4709b55ca" providerId="LiveId" clId="{5B9CC2E5-527B-4B3B-BD11-698718A29A94}" dt="2019-10-25T07:12:02.637" v="1169" actId="165"/>
          <ac:grpSpMkLst>
            <pc:docMk/>
            <pc:sldMk cId="3701024981" sldId="269"/>
            <ac:grpSpMk id="174" creationId="{33E18EFD-70C2-44BC-86C8-8277A1D5FD02}"/>
          </ac:grpSpMkLst>
        </pc:grpChg>
        <pc:grpChg chg="add mod">
          <ac:chgData name="CHOI JUNHO" userId="2ed797a4709b55ca" providerId="LiveId" clId="{5B9CC2E5-527B-4B3B-BD11-698718A29A94}" dt="2019-10-25T07:13:42.093" v="1189" actId="1076"/>
          <ac:grpSpMkLst>
            <pc:docMk/>
            <pc:sldMk cId="3701024981" sldId="269"/>
            <ac:grpSpMk id="180" creationId="{648CEB25-FBDD-4F74-9AC2-C767979A8B28}"/>
          </ac:grpSpMkLst>
        </pc:grpChg>
        <pc:picChg chg="add del">
          <ac:chgData name="CHOI JUNHO" userId="2ed797a4709b55ca" providerId="LiveId" clId="{5B9CC2E5-527B-4B3B-BD11-698718A29A94}" dt="2019-10-25T05:39:43.091" v="160"/>
          <ac:picMkLst>
            <pc:docMk/>
            <pc:sldMk cId="3701024981" sldId="269"/>
            <ac:picMk id="18" creationId="{830373B8-BF27-4E89-AD61-2F18EA178B26}"/>
          </ac:picMkLst>
        </pc:picChg>
        <pc:picChg chg="add del">
          <ac:chgData name="CHOI JUNHO" userId="2ed797a4709b55ca" providerId="LiveId" clId="{5B9CC2E5-527B-4B3B-BD11-698718A29A94}" dt="2019-10-25T05:39:43.091" v="160"/>
          <ac:picMkLst>
            <pc:docMk/>
            <pc:sldMk cId="3701024981" sldId="269"/>
            <ac:picMk id="22" creationId="{8F8592E1-4E60-4ACF-9D7B-A110D830D13F}"/>
          </ac:picMkLst>
        </pc:picChg>
        <pc:picChg chg="add del">
          <ac:chgData name="CHOI JUNHO" userId="2ed797a4709b55ca" providerId="LiveId" clId="{5B9CC2E5-527B-4B3B-BD11-698718A29A94}" dt="2019-10-25T05:39:43.091" v="160"/>
          <ac:picMkLst>
            <pc:docMk/>
            <pc:sldMk cId="3701024981" sldId="269"/>
            <ac:picMk id="33" creationId="{D9C19D5D-98CB-4117-AA27-E86105E24619}"/>
          </ac:picMkLst>
        </pc:picChg>
        <pc:picChg chg="add del mod">
          <ac:chgData name="CHOI JUNHO" userId="2ed797a4709b55ca" providerId="LiveId" clId="{5B9CC2E5-527B-4B3B-BD11-698718A29A94}" dt="2019-10-25T06:28:16.894" v="564" actId="478"/>
          <ac:picMkLst>
            <pc:docMk/>
            <pc:sldMk cId="3701024981" sldId="269"/>
            <ac:picMk id="82" creationId="{B9D076F4-86B2-4BBF-A2F2-2706EA602EEA}"/>
          </ac:picMkLst>
        </pc:picChg>
        <pc:picChg chg="add del mod">
          <ac:chgData name="CHOI JUNHO" userId="2ed797a4709b55ca" providerId="LiveId" clId="{5B9CC2E5-527B-4B3B-BD11-698718A29A94}" dt="2019-10-25T06:27:24.910" v="532" actId="478"/>
          <ac:picMkLst>
            <pc:docMk/>
            <pc:sldMk cId="3701024981" sldId="269"/>
            <ac:picMk id="86" creationId="{935C99D6-C6E9-4229-8303-DD5EDA1DE64D}"/>
          </ac:picMkLst>
        </pc:picChg>
        <pc:picChg chg="add del mod">
          <ac:chgData name="CHOI JUNHO" userId="2ed797a4709b55ca" providerId="LiveId" clId="{5B9CC2E5-527B-4B3B-BD11-698718A29A94}" dt="2019-10-25T06:32:48.607" v="719" actId="478"/>
          <ac:picMkLst>
            <pc:docMk/>
            <pc:sldMk cId="3701024981" sldId="269"/>
            <ac:picMk id="97" creationId="{8FC03F47-1817-4F0F-AFAB-4FB6E24B0499}"/>
          </ac:picMkLst>
        </pc:picChg>
        <pc:picChg chg="add mod modCrop">
          <ac:chgData name="CHOI JUNHO" userId="2ed797a4709b55ca" providerId="LiveId" clId="{5B9CC2E5-527B-4B3B-BD11-698718A29A94}" dt="2019-10-25T07:13:42.093" v="1189" actId="1076"/>
          <ac:picMkLst>
            <pc:docMk/>
            <pc:sldMk cId="3701024981" sldId="269"/>
            <ac:picMk id="135" creationId="{808F42B4-8403-48E0-9971-6057420CF8DB}"/>
          </ac:picMkLst>
        </pc:picChg>
        <pc:picChg chg="del mod">
          <ac:chgData name="CHOI JUNHO" userId="2ed797a4709b55ca" providerId="LiveId" clId="{5B9CC2E5-527B-4B3B-BD11-698718A29A94}" dt="2019-10-25T06:35:19.804" v="947" actId="478"/>
          <ac:picMkLst>
            <pc:docMk/>
            <pc:sldMk cId="3701024981" sldId="269"/>
            <ac:picMk id="162" creationId="{53D0CF4F-070B-4A21-8B15-F98F1B5CC4EF}"/>
          </ac:picMkLst>
        </pc:picChg>
        <pc:picChg chg="del topLvl">
          <ac:chgData name="CHOI JUNHO" userId="2ed797a4709b55ca" providerId="LiveId" clId="{5B9CC2E5-527B-4B3B-BD11-698718A29A94}" dt="2019-10-25T06:35:21.228" v="948" actId="478"/>
          <ac:picMkLst>
            <pc:docMk/>
            <pc:sldMk cId="3701024981" sldId="269"/>
            <ac:picMk id="163" creationId="{D10C1909-3936-438E-8F11-4F2DD6738D85}"/>
          </ac:picMkLst>
        </pc:picChg>
        <pc:picChg chg="add del mod modCrop">
          <ac:chgData name="CHOI JUNHO" userId="2ed797a4709b55ca" providerId="LiveId" clId="{5B9CC2E5-527B-4B3B-BD11-698718A29A94}" dt="2019-10-25T07:10:46.719" v="1071" actId="478"/>
          <ac:picMkLst>
            <pc:docMk/>
            <pc:sldMk cId="3701024981" sldId="269"/>
            <ac:picMk id="167" creationId="{3FA78270-4C4E-49B0-939D-F2631D13E806}"/>
          </ac:picMkLst>
        </pc:picChg>
        <pc:picChg chg="add mod topLvl modCrop">
          <ac:chgData name="CHOI JUNHO" userId="2ed797a4709b55ca" providerId="LiveId" clId="{5B9CC2E5-527B-4B3B-BD11-698718A29A94}" dt="2019-10-25T07:12:23.978" v="1174" actId="164"/>
          <ac:picMkLst>
            <pc:docMk/>
            <pc:sldMk cId="3701024981" sldId="269"/>
            <ac:picMk id="170" creationId="{E08DECE5-737A-40BE-95C9-A4EF2BDF26AE}"/>
          </ac:picMkLst>
        </pc:picChg>
        <pc:cxnChg chg="add del">
          <ac:chgData name="CHOI JUNHO" userId="2ed797a4709b55ca" providerId="LiveId" clId="{5B9CC2E5-527B-4B3B-BD11-698718A29A94}" dt="2019-10-25T05:39:43.091" v="160"/>
          <ac:cxnSpMkLst>
            <pc:docMk/>
            <pc:sldMk cId="3701024981" sldId="269"/>
            <ac:cxnSpMk id="7" creationId="{82F60443-D388-4AE4-8008-567B6F1440E9}"/>
          </ac:cxnSpMkLst>
        </pc:cxnChg>
        <pc:cxnChg chg="add del">
          <ac:chgData name="CHOI JUNHO" userId="2ed797a4709b55ca" providerId="LiveId" clId="{5B9CC2E5-527B-4B3B-BD11-698718A29A94}" dt="2019-10-25T05:39:43.091" v="160"/>
          <ac:cxnSpMkLst>
            <pc:docMk/>
            <pc:sldMk cId="3701024981" sldId="269"/>
            <ac:cxnSpMk id="10" creationId="{E40AC733-330B-42EF-B640-D1779E3D5688}"/>
          </ac:cxnSpMkLst>
        </pc:cxnChg>
        <pc:cxnChg chg="add del">
          <ac:chgData name="CHOI JUNHO" userId="2ed797a4709b55ca" providerId="LiveId" clId="{5B9CC2E5-527B-4B3B-BD11-698718A29A94}" dt="2019-10-25T05:39:43.091" v="160"/>
          <ac:cxnSpMkLst>
            <pc:docMk/>
            <pc:sldMk cId="3701024981" sldId="269"/>
            <ac:cxnSpMk id="11" creationId="{006AAAEA-F0B0-427D-A06F-9070F0F20FEC}"/>
          </ac:cxnSpMkLst>
        </pc:cxnChg>
        <pc:cxnChg chg="add del">
          <ac:chgData name="CHOI JUNHO" userId="2ed797a4709b55ca" providerId="LiveId" clId="{5B9CC2E5-527B-4B3B-BD11-698718A29A94}" dt="2019-10-25T05:39:43.091" v="160"/>
          <ac:cxnSpMkLst>
            <pc:docMk/>
            <pc:sldMk cId="3701024981" sldId="269"/>
            <ac:cxnSpMk id="14" creationId="{4D10B893-E0FE-46DF-80D6-199811A17146}"/>
          </ac:cxnSpMkLst>
        </pc:cxnChg>
        <pc:cxnChg chg="add del">
          <ac:chgData name="CHOI JUNHO" userId="2ed797a4709b55ca" providerId="LiveId" clId="{5B9CC2E5-527B-4B3B-BD11-698718A29A94}" dt="2019-10-25T05:39:43.091" v="160"/>
          <ac:cxnSpMkLst>
            <pc:docMk/>
            <pc:sldMk cId="3701024981" sldId="269"/>
            <ac:cxnSpMk id="16" creationId="{12A53819-03BD-4B6C-BA3A-67E5FADA8D82}"/>
          </ac:cxnSpMkLst>
        </pc:cxnChg>
        <pc:cxnChg chg="add del">
          <ac:chgData name="CHOI JUNHO" userId="2ed797a4709b55ca" providerId="LiveId" clId="{5B9CC2E5-527B-4B3B-BD11-698718A29A94}" dt="2019-10-25T05:39:43.091" v="160"/>
          <ac:cxnSpMkLst>
            <pc:docMk/>
            <pc:sldMk cId="3701024981" sldId="269"/>
            <ac:cxnSpMk id="17" creationId="{CA189BD0-8ABA-4B19-A1FC-439808C916E1}"/>
          </ac:cxnSpMkLst>
        </pc:cxnChg>
        <pc:cxnChg chg="add del">
          <ac:chgData name="CHOI JUNHO" userId="2ed797a4709b55ca" providerId="LiveId" clId="{5B9CC2E5-527B-4B3B-BD11-698718A29A94}" dt="2019-10-25T05:39:43.091" v="160"/>
          <ac:cxnSpMkLst>
            <pc:docMk/>
            <pc:sldMk cId="3701024981" sldId="269"/>
            <ac:cxnSpMk id="21" creationId="{0755AE1B-1292-4706-82C2-E86CEE5D57F4}"/>
          </ac:cxnSpMkLst>
        </pc:cxnChg>
        <pc:cxnChg chg="add del">
          <ac:chgData name="CHOI JUNHO" userId="2ed797a4709b55ca" providerId="LiveId" clId="{5B9CC2E5-527B-4B3B-BD11-698718A29A94}" dt="2019-10-25T05:39:43.091" v="160"/>
          <ac:cxnSpMkLst>
            <pc:docMk/>
            <pc:sldMk cId="3701024981" sldId="269"/>
            <ac:cxnSpMk id="25" creationId="{AF2F0707-670F-41E7-B582-F1BF57596932}"/>
          </ac:cxnSpMkLst>
        </pc:cxnChg>
        <pc:cxnChg chg="add del">
          <ac:chgData name="CHOI JUNHO" userId="2ed797a4709b55ca" providerId="LiveId" clId="{5B9CC2E5-527B-4B3B-BD11-698718A29A94}" dt="2019-10-25T05:39:43.091" v="160"/>
          <ac:cxnSpMkLst>
            <pc:docMk/>
            <pc:sldMk cId="3701024981" sldId="269"/>
            <ac:cxnSpMk id="36" creationId="{FC81A4C2-34EF-4E69-B458-65C8DEEC0BEC}"/>
          </ac:cxnSpMkLst>
        </pc:cxnChg>
        <pc:cxnChg chg="add del">
          <ac:chgData name="CHOI JUNHO" userId="2ed797a4709b55ca" providerId="LiveId" clId="{5B9CC2E5-527B-4B3B-BD11-698718A29A94}" dt="2019-10-25T05:39:43.091" v="160"/>
          <ac:cxnSpMkLst>
            <pc:docMk/>
            <pc:sldMk cId="3701024981" sldId="269"/>
            <ac:cxnSpMk id="40" creationId="{D3F612FB-84D3-4CB9-8678-4C4204749EC2}"/>
          </ac:cxnSpMkLst>
        </pc:cxnChg>
        <pc:cxnChg chg="add del">
          <ac:chgData name="CHOI JUNHO" userId="2ed797a4709b55ca" providerId="LiveId" clId="{5B9CC2E5-527B-4B3B-BD11-698718A29A94}" dt="2019-10-25T05:39:43.091" v="160"/>
          <ac:cxnSpMkLst>
            <pc:docMk/>
            <pc:sldMk cId="3701024981" sldId="269"/>
            <ac:cxnSpMk id="41" creationId="{A8F6D12E-9AF9-4F2C-B6CD-EFAC7B1C7FD2}"/>
          </ac:cxnSpMkLst>
        </pc:cxnChg>
        <pc:cxnChg chg="add del">
          <ac:chgData name="CHOI JUNHO" userId="2ed797a4709b55ca" providerId="LiveId" clId="{5B9CC2E5-527B-4B3B-BD11-698718A29A94}" dt="2019-10-25T05:39:43.091" v="160"/>
          <ac:cxnSpMkLst>
            <pc:docMk/>
            <pc:sldMk cId="3701024981" sldId="269"/>
            <ac:cxnSpMk id="42" creationId="{6430F623-9B70-4714-9B24-FE16A78CF560}"/>
          </ac:cxnSpMkLst>
        </pc:cxnChg>
        <pc:cxnChg chg="add del">
          <ac:chgData name="CHOI JUNHO" userId="2ed797a4709b55ca" providerId="LiveId" clId="{5B9CC2E5-527B-4B3B-BD11-698718A29A94}" dt="2019-10-25T05:39:43.091" v="160"/>
          <ac:cxnSpMkLst>
            <pc:docMk/>
            <pc:sldMk cId="3701024981" sldId="269"/>
            <ac:cxnSpMk id="45" creationId="{984BB242-CBFE-4F96-9AA3-1D2498C68D10}"/>
          </ac:cxnSpMkLst>
        </pc:cxnChg>
        <pc:cxnChg chg="add del">
          <ac:chgData name="CHOI JUNHO" userId="2ed797a4709b55ca" providerId="LiveId" clId="{5B9CC2E5-527B-4B3B-BD11-698718A29A94}" dt="2019-10-25T05:39:43.091" v="160"/>
          <ac:cxnSpMkLst>
            <pc:docMk/>
            <pc:sldMk cId="3701024981" sldId="269"/>
            <ac:cxnSpMk id="49" creationId="{4EE1EE90-A5E1-482E-9CD5-FB07695FE87F}"/>
          </ac:cxnSpMkLst>
        </pc:cxnChg>
        <pc:cxnChg chg="add del">
          <ac:chgData name="CHOI JUNHO" userId="2ed797a4709b55ca" providerId="LiveId" clId="{5B9CC2E5-527B-4B3B-BD11-698718A29A94}" dt="2019-10-25T05:39:43.091" v="160"/>
          <ac:cxnSpMkLst>
            <pc:docMk/>
            <pc:sldMk cId="3701024981" sldId="269"/>
            <ac:cxnSpMk id="58" creationId="{2713420F-18A1-4F23-A165-5053CA5DA8C1}"/>
          </ac:cxnSpMkLst>
        </pc:cxnChg>
        <pc:cxnChg chg="add del">
          <ac:chgData name="CHOI JUNHO" userId="2ed797a4709b55ca" providerId="LiveId" clId="{5B9CC2E5-527B-4B3B-BD11-698718A29A94}" dt="2019-10-25T05:39:43.091" v="160"/>
          <ac:cxnSpMkLst>
            <pc:docMk/>
            <pc:sldMk cId="3701024981" sldId="269"/>
            <ac:cxnSpMk id="65" creationId="{32F873C4-4D37-4C58-A756-3A233C0C6F40}"/>
          </ac:cxnSpMkLst>
        </pc:cxnChg>
        <pc:cxnChg chg="add del">
          <ac:chgData name="CHOI JUNHO" userId="2ed797a4709b55ca" providerId="LiveId" clId="{5B9CC2E5-527B-4B3B-BD11-698718A29A94}" dt="2019-10-25T05:39:43.091" v="160"/>
          <ac:cxnSpMkLst>
            <pc:docMk/>
            <pc:sldMk cId="3701024981" sldId="269"/>
            <ac:cxnSpMk id="66" creationId="{2AD7751B-C43C-4372-B4B2-18A2B5F8A570}"/>
          </ac:cxnSpMkLst>
        </pc:cxnChg>
        <pc:cxnChg chg="add del">
          <ac:chgData name="CHOI JUNHO" userId="2ed797a4709b55ca" providerId="LiveId" clId="{5B9CC2E5-527B-4B3B-BD11-698718A29A94}" dt="2019-10-25T05:39:43.091" v="160"/>
          <ac:cxnSpMkLst>
            <pc:docMk/>
            <pc:sldMk cId="3701024981" sldId="269"/>
            <ac:cxnSpMk id="68" creationId="{FDEB2FCA-AA88-456C-8676-479C3DBC21C6}"/>
          </ac:cxnSpMkLst>
        </pc:cxnChg>
        <pc:cxnChg chg="add mod">
          <ac:chgData name="CHOI JUNHO" userId="2ed797a4709b55ca" providerId="LiveId" clId="{5B9CC2E5-527B-4B3B-BD11-698718A29A94}" dt="2019-10-25T07:13:42.093" v="1189" actId="1076"/>
          <ac:cxnSpMkLst>
            <pc:docMk/>
            <pc:sldMk cId="3701024981" sldId="269"/>
            <ac:cxnSpMk id="71" creationId="{0EB19EE5-9465-4623-B5E6-86A4EEA948BC}"/>
          </ac:cxnSpMkLst>
        </pc:cxnChg>
        <pc:cxnChg chg="add del mod">
          <ac:chgData name="CHOI JUNHO" userId="2ed797a4709b55ca" providerId="LiveId" clId="{5B9CC2E5-527B-4B3B-BD11-698718A29A94}" dt="2019-10-25T06:27:24.910" v="532" actId="478"/>
          <ac:cxnSpMkLst>
            <pc:docMk/>
            <pc:sldMk cId="3701024981" sldId="269"/>
            <ac:cxnSpMk id="74" creationId="{6992C6D2-C648-43B7-A8F1-8CB36F4281D0}"/>
          </ac:cxnSpMkLst>
        </pc:cxnChg>
        <pc:cxnChg chg="add mod">
          <ac:chgData name="CHOI JUNHO" userId="2ed797a4709b55ca" providerId="LiveId" clId="{5B9CC2E5-527B-4B3B-BD11-698718A29A94}" dt="2019-10-25T07:13:42.093" v="1189" actId="1076"/>
          <ac:cxnSpMkLst>
            <pc:docMk/>
            <pc:sldMk cId="3701024981" sldId="269"/>
            <ac:cxnSpMk id="75" creationId="{3EAA323F-DBB6-4EA2-A233-C692700A4A09}"/>
          </ac:cxnSpMkLst>
        </pc:cxnChg>
        <pc:cxnChg chg="add mod">
          <ac:chgData name="CHOI JUNHO" userId="2ed797a4709b55ca" providerId="LiveId" clId="{5B9CC2E5-527B-4B3B-BD11-698718A29A94}" dt="2019-10-25T07:13:42.093" v="1189" actId="1076"/>
          <ac:cxnSpMkLst>
            <pc:docMk/>
            <pc:sldMk cId="3701024981" sldId="269"/>
            <ac:cxnSpMk id="78" creationId="{D05A348D-A722-4F99-9226-69B4D9EA6C86}"/>
          </ac:cxnSpMkLst>
        </pc:cxnChg>
        <pc:cxnChg chg="add del mod">
          <ac:chgData name="CHOI JUNHO" userId="2ed797a4709b55ca" providerId="LiveId" clId="{5B9CC2E5-527B-4B3B-BD11-698718A29A94}" dt="2019-10-25T05:51:46.362" v="406" actId="478"/>
          <ac:cxnSpMkLst>
            <pc:docMk/>
            <pc:sldMk cId="3701024981" sldId="269"/>
            <ac:cxnSpMk id="80" creationId="{59FCD48E-D5DB-4DC5-B725-96E43EF95485}"/>
          </ac:cxnSpMkLst>
        </pc:cxnChg>
        <pc:cxnChg chg="add mod">
          <ac:chgData name="CHOI JUNHO" userId="2ed797a4709b55ca" providerId="LiveId" clId="{5B9CC2E5-527B-4B3B-BD11-698718A29A94}" dt="2019-10-25T07:13:42.093" v="1189" actId="1076"/>
          <ac:cxnSpMkLst>
            <pc:docMk/>
            <pc:sldMk cId="3701024981" sldId="269"/>
            <ac:cxnSpMk id="81" creationId="{1531A96F-ADC4-488E-B8F7-C84DFF9517F3}"/>
          </ac:cxnSpMkLst>
        </pc:cxnChg>
        <pc:cxnChg chg="add del mod">
          <ac:chgData name="CHOI JUNHO" userId="2ed797a4709b55ca" providerId="LiveId" clId="{5B9CC2E5-527B-4B3B-BD11-698718A29A94}" dt="2019-10-25T06:28:38.255" v="566" actId="478"/>
          <ac:cxnSpMkLst>
            <pc:docMk/>
            <pc:sldMk cId="3701024981" sldId="269"/>
            <ac:cxnSpMk id="85" creationId="{D6902273-800C-4829-9318-3C57F8444D23}"/>
          </ac:cxnSpMkLst>
        </pc:cxnChg>
        <pc:cxnChg chg="add mod">
          <ac:chgData name="CHOI JUNHO" userId="2ed797a4709b55ca" providerId="LiveId" clId="{5B9CC2E5-527B-4B3B-BD11-698718A29A94}" dt="2019-10-25T07:13:42.093" v="1189" actId="1076"/>
          <ac:cxnSpMkLst>
            <pc:docMk/>
            <pc:sldMk cId="3701024981" sldId="269"/>
            <ac:cxnSpMk id="89" creationId="{47020681-DCBB-4A06-927F-F33D01FFE2F6}"/>
          </ac:cxnSpMkLst>
        </pc:cxnChg>
        <pc:cxnChg chg="add del mod">
          <ac:chgData name="CHOI JUNHO" userId="2ed797a4709b55ca" providerId="LiveId" clId="{5B9CC2E5-527B-4B3B-BD11-698718A29A94}" dt="2019-10-25T07:13:15.741" v="1182" actId="478"/>
          <ac:cxnSpMkLst>
            <pc:docMk/>
            <pc:sldMk cId="3701024981" sldId="269"/>
            <ac:cxnSpMk id="100" creationId="{E8672D36-1605-4143-BB1F-200DD00DC313}"/>
          </ac:cxnSpMkLst>
        </pc:cxnChg>
        <pc:cxnChg chg="add del mod">
          <ac:chgData name="CHOI JUNHO" userId="2ed797a4709b55ca" providerId="LiveId" clId="{5B9CC2E5-527B-4B3B-BD11-698718A29A94}" dt="2019-10-25T06:32:48.607" v="719" actId="478"/>
          <ac:cxnSpMkLst>
            <pc:docMk/>
            <pc:sldMk cId="3701024981" sldId="269"/>
            <ac:cxnSpMk id="104" creationId="{E9BF8B63-ACAA-488F-BEF8-3889D9803123}"/>
          </ac:cxnSpMkLst>
        </pc:cxnChg>
        <pc:cxnChg chg="add del mod">
          <ac:chgData name="CHOI JUNHO" userId="2ed797a4709b55ca" providerId="LiveId" clId="{5B9CC2E5-527B-4B3B-BD11-698718A29A94}" dt="2019-10-25T06:30:16.492" v="710" actId="478"/>
          <ac:cxnSpMkLst>
            <pc:docMk/>
            <pc:sldMk cId="3701024981" sldId="269"/>
            <ac:cxnSpMk id="105" creationId="{A36759AF-AF89-463C-BAB3-4680DC99FD06}"/>
          </ac:cxnSpMkLst>
        </pc:cxnChg>
        <pc:cxnChg chg="add del mod">
          <ac:chgData name="CHOI JUNHO" userId="2ed797a4709b55ca" providerId="LiveId" clId="{5B9CC2E5-527B-4B3B-BD11-698718A29A94}" dt="2019-10-25T06:32:48.607" v="719" actId="478"/>
          <ac:cxnSpMkLst>
            <pc:docMk/>
            <pc:sldMk cId="3701024981" sldId="269"/>
            <ac:cxnSpMk id="106" creationId="{052D78D7-57D9-4C47-9020-0A600D3C5380}"/>
          </ac:cxnSpMkLst>
        </pc:cxnChg>
        <pc:cxnChg chg="add del mod">
          <ac:chgData name="CHOI JUNHO" userId="2ed797a4709b55ca" providerId="LiveId" clId="{5B9CC2E5-527B-4B3B-BD11-698718A29A94}" dt="2019-10-25T06:32:48.607" v="719" actId="478"/>
          <ac:cxnSpMkLst>
            <pc:docMk/>
            <pc:sldMk cId="3701024981" sldId="269"/>
            <ac:cxnSpMk id="109" creationId="{A58DC7D0-3FD2-40A5-8183-8077FD8FDF3C}"/>
          </ac:cxnSpMkLst>
        </pc:cxnChg>
        <pc:cxnChg chg="add del mod">
          <ac:chgData name="CHOI JUNHO" userId="2ed797a4709b55ca" providerId="LiveId" clId="{5B9CC2E5-527B-4B3B-BD11-698718A29A94}" dt="2019-10-25T07:13:15.741" v="1182" actId="478"/>
          <ac:cxnSpMkLst>
            <pc:docMk/>
            <pc:sldMk cId="3701024981" sldId="269"/>
            <ac:cxnSpMk id="113" creationId="{A2214370-40F2-4D7B-93AC-05D0BC99C6C0}"/>
          </ac:cxnSpMkLst>
        </pc:cxnChg>
        <pc:cxnChg chg="add del">
          <ac:chgData name="CHOI JUNHO" userId="2ed797a4709b55ca" providerId="LiveId" clId="{5B9CC2E5-527B-4B3B-BD11-698718A29A94}" dt="2019-10-25T05:39:54.069" v="162" actId="478"/>
          <ac:cxnSpMkLst>
            <pc:docMk/>
            <pc:sldMk cId="3701024981" sldId="269"/>
            <ac:cxnSpMk id="122" creationId="{EB0EFF9E-80F3-4A60-8B2F-03E97EB2DC74}"/>
          </ac:cxnSpMkLst>
        </pc:cxnChg>
        <pc:cxnChg chg="add del mod">
          <ac:chgData name="CHOI JUNHO" userId="2ed797a4709b55ca" providerId="LiveId" clId="{5B9CC2E5-527B-4B3B-BD11-698718A29A94}" dt="2019-10-25T06:32:48.607" v="719" actId="478"/>
          <ac:cxnSpMkLst>
            <pc:docMk/>
            <pc:sldMk cId="3701024981" sldId="269"/>
            <ac:cxnSpMk id="129" creationId="{BA0AB1E8-26AA-410F-AEFC-695C43A5A608}"/>
          </ac:cxnSpMkLst>
        </pc:cxnChg>
        <pc:cxnChg chg="add del mod">
          <ac:chgData name="CHOI JUNHO" userId="2ed797a4709b55ca" providerId="LiveId" clId="{5B9CC2E5-527B-4B3B-BD11-698718A29A94}" dt="2019-10-25T07:13:15.741" v="1182" actId="478"/>
          <ac:cxnSpMkLst>
            <pc:docMk/>
            <pc:sldMk cId="3701024981" sldId="269"/>
            <ac:cxnSpMk id="130" creationId="{387D208A-160D-4847-B605-F532134080E8}"/>
          </ac:cxnSpMkLst>
        </pc:cxnChg>
        <pc:cxnChg chg="add del mod">
          <ac:chgData name="CHOI JUNHO" userId="2ed797a4709b55ca" providerId="LiveId" clId="{5B9CC2E5-527B-4B3B-BD11-698718A29A94}" dt="2019-10-25T07:13:15.741" v="1182" actId="478"/>
          <ac:cxnSpMkLst>
            <pc:docMk/>
            <pc:sldMk cId="3701024981" sldId="269"/>
            <ac:cxnSpMk id="132" creationId="{AE5F4CD1-B006-4839-A069-1AF149D652B2}"/>
          </ac:cxnSpMkLst>
        </pc:cxnChg>
        <pc:cxnChg chg="add del">
          <ac:chgData name="CHOI JUNHO" userId="2ed797a4709b55ca" providerId="LiveId" clId="{5B9CC2E5-527B-4B3B-BD11-698718A29A94}" dt="2019-10-25T06:19:24.893" v="413" actId="478"/>
          <ac:cxnSpMkLst>
            <pc:docMk/>
            <pc:sldMk cId="3701024981" sldId="269"/>
            <ac:cxnSpMk id="144" creationId="{563164BD-0186-4492-81E6-AF722D320517}"/>
          </ac:cxnSpMkLst>
        </pc:cxnChg>
        <pc:cxnChg chg="add mod">
          <ac:chgData name="CHOI JUNHO" userId="2ed797a4709b55ca" providerId="LiveId" clId="{5B9CC2E5-527B-4B3B-BD11-698718A29A94}" dt="2019-10-25T07:13:42.093" v="1189" actId="1076"/>
          <ac:cxnSpMkLst>
            <pc:docMk/>
            <pc:sldMk cId="3701024981" sldId="269"/>
            <ac:cxnSpMk id="145" creationId="{1844ECF1-8D41-4F66-9DF0-1A724E1BBF8D}"/>
          </ac:cxnSpMkLst>
        </pc:cxnChg>
        <pc:cxnChg chg="add mod">
          <ac:chgData name="CHOI JUNHO" userId="2ed797a4709b55ca" providerId="LiveId" clId="{5B9CC2E5-527B-4B3B-BD11-698718A29A94}" dt="2019-10-25T07:13:42.093" v="1189" actId="1076"/>
          <ac:cxnSpMkLst>
            <pc:docMk/>
            <pc:sldMk cId="3701024981" sldId="269"/>
            <ac:cxnSpMk id="151" creationId="{CD6A5F96-73E1-42FF-92DC-3027731D9A6D}"/>
          </ac:cxnSpMkLst>
        </pc:cxnChg>
        <pc:cxnChg chg="add del mod">
          <ac:chgData name="CHOI JUNHO" userId="2ed797a4709b55ca" providerId="LiveId" clId="{5B9CC2E5-527B-4B3B-BD11-698718A29A94}" dt="2019-10-25T06:32:12.084" v="714" actId="478"/>
          <ac:cxnSpMkLst>
            <pc:docMk/>
            <pc:sldMk cId="3701024981" sldId="269"/>
            <ac:cxnSpMk id="154" creationId="{81E88BD0-4DBA-4347-B762-6A491B45153C}"/>
          </ac:cxnSpMkLst>
        </pc:cxnChg>
        <pc:cxnChg chg="add mod">
          <ac:chgData name="CHOI JUNHO" userId="2ed797a4709b55ca" providerId="LiveId" clId="{5B9CC2E5-527B-4B3B-BD11-698718A29A94}" dt="2019-10-25T07:13:42.093" v="1189" actId="1076"/>
          <ac:cxnSpMkLst>
            <pc:docMk/>
            <pc:sldMk cId="3701024981" sldId="269"/>
            <ac:cxnSpMk id="176" creationId="{F0764B5C-7996-4555-A6C8-DCF384F07B15}"/>
          </ac:cxnSpMkLst>
        </pc:cxnChg>
        <pc:cxnChg chg="add mod">
          <ac:chgData name="CHOI JUNHO" userId="2ed797a4709b55ca" providerId="LiveId" clId="{5B9CC2E5-527B-4B3B-BD11-698718A29A94}" dt="2019-10-25T07:13:42.093" v="1189" actId="1076"/>
          <ac:cxnSpMkLst>
            <pc:docMk/>
            <pc:sldMk cId="3701024981" sldId="269"/>
            <ac:cxnSpMk id="184" creationId="{2038451C-79FF-48C2-8602-E9EAA305AAD6}"/>
          </ac:cxnSpMkLst>
        </pc:cxnChg>
      </pc:sldChg>
      <pc:sldChg chg="addSp delSp modSp add">
        <pc:chgData name="CHOI JUNHO" userId="2ed797a4709b55ca" providerId="LiveId" clId="{5B9CC2E5-527B-4B3B-BD11-698718A29A94}" dt="2019-10-28T03:27:06.874" v="5463" actId="20577"/>
        <pc:sldMkLst>
          <pc:docMk/>
          <pc:sldMk cId="1665297153" sldId="270"/>
        </pc:sldMkLst>
        <pc:spChg chg="mod">
          <ac:chgData name="CHOI JUNHO" userId="2ed797a4709b55ca" providerId="LiveId" clId="{5B9CC2E5-527B-4B3B-BD11-698718A29A94}" dt="2019-10-28T03:22:41.795" v="5423" actId="20577"/>
          <ac:spMkLst>
            <pc:docMk/>
            <pc:sldMk cId="1665297153" sldId="270"/>
            <ac:spMk id="2" creationId="{C0A9B755-95D3-4E21-9F5C-A6467321ABBF}"/>
          </ac:spMkLst>
        </pc:spChg>
        <pc:spChg chg="add mod">
          <ac:chgData name="CHOI JUNHO" userId="2ed797a4709b55ca" providerId="LiveId" clId="{5B9CC2E5-527B-4B3B-BD11-698718A29A94}" dt="2019-10-25T08:20:09.419" v="3103" actId="1076"/>
          <ac:spMkLst>
            <pc:docMk/>
            <pc:sldMk cId="1665297153" sldId="270"/>
            <ac:spMk id="3" creationId="{08404561-832C-42A9-BCE1-4B921D68F947}"/>
          </ac:spMkLst>
        </pc:spChg>
        <pc:spChg chg="add del mod">
          <ac:chgData name="CHOI JUNHO" userId="2ed797a4709b55ca" providerId="LiveId" clId="{5B9CC2E5-527B-4B3B-BD11-698718A29A94}" dt="2019-10-25T08:13:03.332" v="2949" actId="478"/>
          <ac:spMkLst>
            <pc:docMk/>
            <pc:sldMk cId="1665297153" sldId="270"/>
            <ac:spMk id="4" creationId="{FF4389FC-924B-442D-9CE5-AE54ADC0657C}"/>
          </ac:spMkLst>
        </pc:spChg>
        <pc:spChg chg="add del mod">
          <ac:chgData name="CHOI JUNHO" userId="2ed797a4709b55ca" providerId="LiveId" clId="{5B9CC2E5-527B-4B3B-BD11-698718A29A94}" dt="2019-10-25T07:34:11.627" v="1816" actId="478"/>
          <ac:spMkLst>
            <pc:docMk/>
            <pc:sldMk cId="1665297153" sldId="270"/>
            <ac:spMk id="6" creationId="{10832364-E72E-4F8B-BFF7-FBA34E68733F}"/>
          </ac:spMkLst>
        </pc:spChg>
        <pc:spChg chg="add mod">
          <ac:chgData name="CHOI JUNHO" userId="2ed797a4709b55ca" providerId="LiveId" clId="{5B9CC2E5-527B-4B3B-BD11-698718A29A94}" dt="2019-10-25T08:20:09.419" v="3103" actId="1076"/>
          <ac:spMkLst>
            <pc:docMk/>
            <pc:sldMk cId="1665297153" sldId="270"/>
            <ac:spMk id="8" creationId="{5B3699D4-E2C7-49B9-B41C-250D3577104E}"/>
          </ac:spMkLst>
        </pc:spChg>
        <pc:spChg chg="add del mod">
          <ac:chgData name="CHOI JUNHO" userId="2ed797a4709b55ca" providerId="LiveId" clId="{5B9CC2E5-527B-4B3B-BD11-698718A29A94}" dt="2019-10-25T07:34:11.627" v="1816" actId="478"/>
          <ac:spMkLst>
            <pc:docMk/>
            <pc:sldMk cId="1665297153" sldId="270"/>
            <ac:spMk id="9" creationId="{249044E2-7F89-4F2D-98B4-F40F27701E2B}"/>
          </ac:spMkLst>
        </pc:spChg>
        <pc:spChg chg="add del mod">
          <ac:chgData name="CHOI JUNHO" userId="2ed797a4709b55ca" providerId="LiveId" clId="{5B9CC2E5-527B-4B3B-BD11-698718A29A94}" dt="2019-10-25T07:34:11.627" v="1816" actId="478"/>
          <ac:spMkLst>
            <pc:docMk/>
            <pc:sldMk cId="1665297153" sldId="270"/>
            <ac:spMk id="12" creationId="{9263FB49-5653-42EE-9DE3-44B39B5864DF}"/>
          </ac:spMkLst>
        </pc:spChg>
        <pc:spChg chg="add del mod">
          <ac:chgData name="CHOI JUNHO" userId="2ed797a4709b55ca" providerId="LiveId" clId="{5B9CC2E5-527B-4B3B-BD11-698718A29A94}" dt="2019-10-25T07:34:11.627" v="1816" actId="478"/>
          <ac:spMkLst>
            <pc:docMk/>
            <pc:sldMk cId="1665297153" sldId="270"/>
            <ac:spMk id="13" creationId="{D82CBA51-CB7F-44EF-BE32-A3EF4EB0264B}"/>
          </ac:spMkLst>
        </pc:spChg>
        <pc:spChg chg="add mod">
          <ac:chgData name="CHOI JUNHO" userId="2ed797a4709b55ca" providerId="LiveId" clId="{5B9CC2E5-527B-4B3B-BD11-698718A29A94}" dt="2019-10-25T08:20:09.419" v="3103" actId="1076"/>
          <ac:spMkLst>
            <pc:docMk/>
            <pc:sldMk cId="1665297153" sldId="270"/>
            <ac:spMk id="14" creationId="{E186A483-920D-49FF-BB8D-66835DCA4BF2}"/>
          </ac:spMkLst>
        </pc:spChg>
        <pc:spChg chg="add del mod">
          <ac:chgData name="CHOI JUNHO" userId="2ed797a4709b55ca" providerId="LiveId" clId="{5B9CC2E5-527B-4B3B-BD11-698718A29A94}" dt="2019-10-25T08:13:03.332" v="2949" actId="478"/>
          <ac:spMkLst>
            <pc:docMk/>
            <pc:sldMk cId="1665297153" sldId="270"/>
            <ac:spMk id="16" creationId="{13495D62-71EC-4A55-8745-A80EEF8D4AE7}"/>
          </ac:spMkLst>
        </pc:spChg>
        <pc:spChg chg="add del mod">
          <ac:chgData name="CHOI JUNHO" userId="2ed797a4709b55ca" providerId="LiveId" clId="{5B9CC2E5-527B-4B3B-BD11-698718A29A94}" dt="2019-10-25T08:13:03.332" v="2949" actId="478"/>
          <ac:spMkLst>
            <pc:docMk/>
            <pc:sldMk cId="1665297153" sldId="270"/>
            <ac:spMk id="17" creationId="{47ECFC45-9AAF-4992-905F-0E47D5B88A07}"/>
          </ac:spMkLst>
        </pc:spChg>
        <pc:spChg chg="add mod">
          <ac:chgData name="CHOI JUNHO" userId="2ed797a4709b55ca" providerId="LiveId" clId="{5B9CC2E5-527B-4B3B-BD11-698718A29A94}" dt="2019-10-25T07:26:51.746" v="1431" actId="164"/>
          <ac:spMkLst>
            <pc:docMk/>
            <pc:sldMk cId="1665297153" sldId="270"/>
            <ac:spMk id="19" creationId="{FD0B5C08-D654-41F3-A606-8B332515FE24}"/>
          </ac:spMkLst>
        </pc:spChg>
        <pc:spChg chg="add mod">
          <ac:chgData name="CHOI JUNHO" userId="2ed797a4709b55ca" providerId="LiveId" clId="{5B9CC2E5-527B-4B3B-BD11-698718A29A94}" dt="2019-10-25T09:32:46.964" v="4240" actId="20577"/>
          <ac:spMkLst>
            <pc:docMk/>
            <pc:sldMk cId="1665297153" sldId="270"/>
            <ac:spMk id="20" creationId="{B08C0ABE-CEC2-45B7-B4B6-4CED578B42DD}"/>
          </ac:spMkLst>
        </pc:spChg>
        <pc:spChg chg="add del mod">
          <ac:chgData name="CHOI JUNHO" userId="2ed797a4709b55ca" providerId="LiveId" clId="{5B9CC2E5-527B-4B3B-BD11-698718A29A94}" dt="2019-10-25T07:41:04.896" v="2215" actId="478"/>
          <ac:spMkLst>
            <pc:docMk/>
            <pc:sldMk cId="1665297153" sldId="270"/>
            <ac:spMk id="23" creationId="{5B2EB2E4-7ED3-49A4-8255-F4CAA485C6C4}"/>
          </ac:spMkLst>
        </pc:spChg>
        <pc:spChg chg="add del mod">
          <ac:chgData name="CHOI JUNHO" userId="2ed797a4709b55ca" providerId="LiveId" clId="{5B9CC2E5-527B-4B3B-BD11-698718A29A94}" dt="2019-10-25T07:41:04.896" v="2215" actId="478"/>
          <ac:spMkLst>
            <pc:docMk/>
            <pc:sldMk cId="1665297153" sldId="270"/>
            <ac:spMk id="26" creationId="{A21C7313-6FEB-41E8-B2C8-06DEF7FA9861}"/>
          </ac:spMkLst>
        </pc:spChg>
        <pc:spChg chg="mod topLvl">
          <ac:chgData name="CHOI JUNHO" userId="2ed797a4709b55ca" providerId="LiveId" clId="{5B9CC2E5-527B-4B3B-BD11-698718A29A94}" dt="2019-10-25T08:08:26.670" v="2783" actId="164"/>
          <ac:spMkLst>
            <pc:docMk/>
            <pc:sldMk cId="1665297153" sldId="270"/>
            <ac:spMk id="31" creationId="{3DB5C3AF-CB45-4EE4-B307-366664B5C5B0}"/>
          </ac:spMkLst>
        </pc:spChg>
        <pc:spChg chg="del mod topLvl">
          <ac:chgData name="CHOI JUNHO" userId="2ed797a4709b55ca" providerId="LiveId" clId="{5B9CC2E5-527B-4B3B-BD11-698718A29A94}" dt="2019-10-25T07:41:03.633" v="2214" actId="478"/>
          <ac:spMkLst>
            <pc:docMk/>
            <pc:sldMk cId="1665297153" sldId="270"/>
            <ac:spMk id="32" creationId="{0783D4FA-5DB4-48B1-8D7F-3E4CFB83A192}"/>
          </ac:spMkLst>
        </pc:spChg>
        <pc:spChg chg="del mod topLvl">
          <ac:chgData name="CHOI JUNHO" userId="2ed797a4709b55ca" providerId="LiveId" clId="{5B9CC2E5-527B-4B3B-BD11-698718A29A94}" dt="2019-10-25T07:30:26.829" v="1757" actId="478"/>
          <ac:spMkLst>
            <pc:docMk/>
            <pc:sldMk cId="1665297153" sldId="270"/>
            <ac:spMk id="33" creationId="{DDCC2AE1-558B-4A27-A9D2-473142282FE0}"/>
          </ac:spMkLst>
        </pc:spChg>
        <pc:spChg chg="del mod topLvl">
          <ac:chgData name="CHOI JUNHO" userId="2ed797a4709b55ca" providerId="LiveId" clId="{5B9CC2E5-527B-4B3B-BD11-698718A29A94}" dt="2019-10-25T07:41:03.633" v="2214" actId="478"/>
          <ac:spMkLst>
            <pc:docMk/>
            <pc:sldMk cId="1665297153" sldId="270"/>
            <ac:spMk id="35" creationId="{04AC251E-AE3A-4597-9D09-8990198704B2}"/>
          </ac:spMkLst>
        </pc:spChg>
        <pc:spChg chg="mod topLvl">
          <ac:chgData name="CHOI JUNHO" userId="2ed797a4709b55ca" providerId="LiveId" clId="{5B9CC2E5-527B-4B3B-BD11-698718A29A94}" dt="2019-10-25T08:08:26.670" v="2783" actId="164"/>
          <ac:spMkLst>
            <pc:docMk/>
            <pc:sldMk cId="1665297153" sldId="270"/>
            <ac:spMk id="36" creationId="{60260993-490A-46A8-B8B1-6468B822C259}"/>
          </ac:spMkLst>
        </pc:spChg>
        <pc:spChg chg="add mod topLvl">
          <ac:chgData name="CHOI JUNHO" userId="2ed797a4709b55ca" providerId="LiveId" clId="{5B9CC2E5-527B-4B3B-BD11-698718A29A94}" dt="2019-10-25T08:08:26.670" v="2783" actId="164"/>
          <ac:spMkLst>
            <pc:docMk/>
            <pc:sldMk cId="1665297153" sldId="270"/>
            <ac:spMk id="37" creationId="{A84E1EA7-FC20-4F13-959F-3F8D1C5D07AF}"/>
          </ac:spMkLst>
        </pc:spChg>
        <pc:spChg chg="add">
          <ac:chgData name="CHOI JUNHO" userId="2ed797a4709b55ca" providerId="LiveId" clId="{5B9CC2E5-527B-4B3B-BD11-698718A29A94}" dt="2019-10-25T08:56:56.736" v="4214"/>
          <ac:spMkLst>
            <pc:docMk/>
            <pc:sldMk cId="1665297153" sldId="270"/>
            <ac:spMk id="38" creationId="{3E92179B-1D51-42D9-BFB2-F36184AEE02B}"/>
          </ac:spMkLst>
        </pc:spChg>
        <pc:spChg chg="add del mod">
          <ac:chgData name="CHOI JUNHO" userId="2ed797a4709b55ca" providerId="LiveId" clId="{5B9CC2E5-527B-4B3B-BD11-698718A29A94}" dt="2019-10-25T07:53:55.807" v="2615" actId="478"/>
          <ac:spMkLst>
            <pc:docMk/>
            <pc:sldMk cId="1665297153" sldId="270"/>
            <ac:spMk id="41" creationId="{1ACD5A0F-2823-4294-A943-32E9C5491F8D}"/>
          </ac:spMkLst>
        </pc:spChg>
        <pc:spChg chg="mod topLvl">
          <ac:chgData name="CHOI JUNHO" userId="2ed797a4709b55ca" providerId="LiveId" clId="{5B9CC2E5-527B-4B3B-BD11-698718A29A94}" dt="2019-10-25T08:20:09.419" v="3103" actId="1076"/>
          <ac:spMkLst>
            <pc:docMk/>
            <pc:sldMk cId="1665297153" sldId="270"/>
            <ac:spMk id="46" creationId="{2DC549A4-4D7F-4D65-BD73-01C1CF8475E9}"/>
          </ac:spMkLst>
        </pc:spChg>
        <pc:spChg chg="mod topLvl">
          <ac:chgData name="CHOI JUNHO" userId="2ed797a4709b55ca" providerId="LiveId" clId="{5B9CC2E5-527B-4B3B-BD11-698718A29A94}" dt="2019-10-25T08:20:09.419" v="3103" actId="1076"/>
          <ac:spMkLst>
            <pc:docMk/>
            <pc:sldMk cId="1665297153" sldId="270"/>
            <ac:spMk id="47" creationId="{3E80AAAD-A83C-439E-B0A3-8E7F6C20DBC8}"/>
          </ac:spMkLst>
        </pc:spChg>
        <pc:spChg chg="del">
          <ac:chgData name="CHOI JUNHO" userId="2ed797a4709b55ca" providerId="LiveId" clId="{5B9CC2E5-527B-4B3B-BD11-698718A29A94}" dt="2019-10-25T07:38:16.789" v="2175" actId="478"/>
          <ac:spMkLst>
            <pc:docMk/>
            <pc:sldMk cId="1665297153" sldId="270"/>
            <ac:spMk id="48" creationId="{E17CEA51-8EF5-420D-984C-71614A8DD1C5}"/>
          </ac:spMkLst>
        </pc:spChg>
        <pc:spChg chg="del mod topLvl">
          <ac:chgData name="CHOI JUNHO" userId="2ed797a4709b55ca" providerId="LiveId" clId="{5B9CC2E5-527B-4B3B-BD11-698718A29A94}" dt="2019-10-25T07:53:58.013" v="2616" actId="478"/>
          <ac:spMkLst>
            <pc:docMk/>
            <pc:sldMk cId="1665297153" sldId="270"/>
            <ac:spMk id="50" creationId="{538A412E-9DE7-4197-8E99-CC9F254D0EC9}"/>
          </ac:spMkLst>
        </pc:spChg>
        <pc:spChg chg="add del mod">
          <ac:chgData name="CHOI JUNHO" userId="2ed797a4709b55ca" providerId="LiveId" clId="{5B9CC2E5-527B-4B3B-BD11-698718A29A94}" dt="2019-10-25T07:41:26.623" v="2219" actId="767"/>
          <ac:spMkLst>
            <pc:docMk/>
            <pc:sldMk cId="1665297153" sldId="270"/>
            <ac:spMk id="56" creationId="{DE062B81-7231-44E2-BA83-E461FA56650B}"/>
          </ac:spMkLst>
        </pc:spChg>
        <pc:spChg chg="add mod">
          <ac:chgData name="CHOI JUNHO" userId="2ed797a4709b55ca" providerId="LiveId" clId="{5B9CC2E5-527B-4B3B-BD11-698718A29A94}" dt="2019-10-25T08:20:09.419" v="3103" actId="1076"/>
          <ac:spMkLst>
            <pc:docMk/>
            <pc:sldMk cId="1665297153" sldId="270"/>
            <ac:spMk id="57" creationId="{68FAE4D7-BB0A-46BD-A061-97A3CEB0F2F5}"/>
          </ac:spMkLst>
        </pc:spChg>
        <pc:spChg chg="add del mod">
          <ac:chgData name="CHOI JUNHO" userId="2ed797a4709b55ca" providerId="LiveId" clId="{5B9CC2E5-527B-4B3B-BD11-698718A29A94}" dt="2019-10-25T08:08:34.471" v="2784" actId="478"/>
          <ac:spMkLst>
            <pc:docMk/>
            <pc:sldMk cId="1665297153" sldId="270"/>
            <ac:spMk id="59" creationId="{2279EB48-075C-4094-99E4-324AC760D962}"/>
          </ac:spMkLst>
        </pc:spChg>
        <pc:spChg chg="add mod">
          <ac:chgData name="CHOI JUNHO" userId="2ed797a4709b55ca" providerId="LiveId" clId="{5B9CC2E5-527B-4B3B-BD11-698718A29A94}" dt="2019-10-25T08:20:09.419" v="3103" actId="1076"/>
          <ac:spMkLst>
            <pc:docMk/>
            <pc:sldMk cId="1665297153" sldId="270"/>
            <ac:spMk id="68" creationId="{C63591AB-0CF9-4E01-B39E-A6360DC90A6D}"/>
          </ac:spMkLst>
        </pc:spChg>
        <pc:spChg chg="mod topLvl">
          <ac:chgData name="CHOI JUNHO" userId="2ed797a4709b55ca" providerId="LiveId" clId="{5B9CC2E5-527B-4B3B-BD11-698718A29A94}" dt="2019-10-25T08:14:54.459" v="3003" actId="164"/>
          <ac:spMkLst>
            <pc:docMk/>
            <pc:sldMk cId="1665297153" sldId="270"/>
            <ac:spMk id="73" creationId="{D111A169-F994-4110-99B5-EA8B17DCAD2D}"/>
          </ac:spMkLst>
        </pc:spChg>
        <pc:spChg chg="del">
          <ac:chgData name="CHOI JUNHO" userId="2ed797a4709b55ca" providerId="LiveId" clId="{5B9CC2E5-527B-4B3B-BD11-698718A29A94}" dt="2019-10-25T07:49:09.543" v="2495" actId="478"/>
          <ac:spMkLst>
            <pc:docMk/>
            <pc:sldMk cId="1665297153" sldId="270"/>
            <ac:spMk id="74" creationId="{AEB8241C-6D1F-441B-880E-244202BB7940}"/>
          </ac:spMkLst>
        </pc:spChg>
        <pc:spChg chg="add del mod ord topLvl">
          <ac:chgData name="CHOI JUNHO" userId="2ed797a4709b55ca" providerId="LiveId" clId="{5B9CC2E5-527B-4B3B-BD11-698718A29A94}" dt="2019-10-25T08:20:09.419" v="3103" actId="1076"/>
          <ac:spMkLst>
            <pc:docMk/>
            <pc:sldMk cId="1665297153" sldId="270"/>
            <ac:spMk id="75" creationId="{14F262EB-1BC7-4F2B-9D2B-63FC7E71CD5A}"/>
          </ac:spMkLst>
        </pc:spChg>
        <pc:spChg chg="add mod">
          <ac:chgData name="CHOI JUNHO" userId="2ed797a4709b55ca" providerId="LiveId" clId="{5B9CC2E5-527B-4B3B-BD11-698718A29A94}" dt="2019-10-25T08:20:09.419" v="3103" actId="1076"/>
          <ac:spMkLst>
            <pc:docMk/>
            <pc:sldMk cId="1665297153" sldId="270"/>
            <ac:spMk id="80" creationId="{57A8CDCE-DDDB-4E80-9AE1-1E7CE689232A}"/>
          </ac:spMkLst>
        </pc:spChg>
        <pc:spChg chg="add del mod">
          <ac:chgData name="CHOI JUNHO" userId="2ed797a4709b55ca" providerId="LiveId" clId="{5B9CC2E5-527B-4B3B-BD11-698718A29A94}" dt="2019-10-25T07:54:16.926" v="2621" actId="478"/>
          <ac:spMkLst>
            <pc:docMk/>
            <pc:sldMk cId="1665297153" sldId="270"/>
            <ac:spMk id="84" creationId="{7CE575BD-B19F-422B-8F85-D1D0C10022DD}"/>
          </ac:spMkLst>
        </pc:spChg>
        <pc:spChg chg="add del mod">
          <ac:chgData name="CHOI JUNHO" userId="2ed797a4709b55ca" providerId="LiveId" clId="{5B9CC2E5-527B-4B3B-BD11-698718A29A94}" dt="2019-10-25T08:07:49.502" v="2774" actId="478"/>
          <ac:spMkLst>
            <pc:docMk/>
            <pc:sldMk cId="1665297153" sldId="270"/>
            <ac:spMk id="85" creationId="{20E77269-D0A0-410D-B60C-7E7F819E3DDD}"/>
          </ac:spMkLst>
        </pc:spChg>
        <pc:spChg chg="add mod topLvl">
          <ac:chgData name="CHOI JUNHO" userId="2ed797a4709b55ca" providerId="LiveId" clId="{5B9CC2E5-527B-4B3B-BD11-698718A29A94}" dt="2019-10-25T08:14:54.459" v="3003" actId="164"/>
          <ac:spMkLst>
            <pc:docMk/>
            <pc:sldMk cId="1665297153" sldId="270"/>
            <ac:spMk id="86" creationId="{22E48F6F-3D65-4529-BD02-7F2D93386095}"/>
          </ac:spMkLst>
        </pc:spChg>
        <pc:spChg chg="add del mod">
          <ac:chgData name="CHOI JUNHO" userId="2ed797a4709b55ca" providerId="LiveId" clId="{5B9CC2E5-527B-4B3B-BD11-698718A29A94}" dt="2019-10-25T07:58:52.438" v="2718" actId="478"/>
          <ac:spMkLst>
            <pc:docMk/>
            <pc:sldMk cId="1665297153" sldId="270"/>
            <ac:spMk id="91" creationId="{67F1DDFF-34E8-4894-B0FC-DC44A1455F55}"/>
          </ac:spMkLst>
        </pc:spChg>
        <pc:spChg chg="add mod">
          <ac:chgData name="CHOI JUNHO" userId="2ed797a4709b55ca" providerId="LiveId" clId="{5B9CC2E5-527B-4B3B-BD11-698718A29A94}" dt="2019-10-25T08:08:26.670" v="2783" actId="164"/>
          <ac:spMkLst>
            <pc:docMk/>
            <pc:sldMk cId="1665297153" sldId="270"/>
            <ac:spMk id="92" creationId="{AA2D3D75-EA4C-449C-873C-C730950E86E4}"/>
          </ac:spMkLst>
        </pc:spChg>
        <pc:spChg chg="add mod">
          <ac:chgData name="CHOI JUNHO" userId="2ed797a4709b55ca" providerId="LiveId" clId="{5B9CC2E5-527B-4B3B-BD11-698718A29A94}" dt="2019-10-25T09:46:05.612" v="4456" actId="1076"/>
          <ac:spMkLst>
            <pc:docMk/>
            <pc:sldMk cId="1665297153" sldId="270"/>
            <ac:spMk id="96" creationId="{F58E4629-1E48-4386-8446-A683258391AE}"/>
          </ac:spMkLst>
        </pc:spChg>
        <pc:spChg chg="add mod">
          <ac:chgData name="CHOI JUNHO" userId="2ed797a4709b55ca" providerId="LiveId" clId="{5B9CC2E5-527B-4B3B-BD11-698718A29A94}" dt="2019-10-25T08:14:54.459" v="3003" actId="164"/>
          <ac:spMkLst>
            <pc:docMk/>
            <pc:sldMk cId="1665297153" sldId="270"/>
            <ac:spMk id="103" creationId="{C4D6C2E9-5807-4764-B68C-4C88956C2063}"/>
          </ac:spMkLst>
        </pc:spChg>
        <pc:spChg chg="add mod">
          <ac:chgData name="CHOI JUNHO" userId="2ed797a4709b55ca" providerId="LiveId" clId="{5B9CC2E5-527B-4B3B-BD11-698718A29A94}" dt="2019-10-25T08:14:54.459" v="3003" actId="164"/>
          <ac:spMkLst>
            <pc:docMk/>
            <pc:sldMk cId="1665297153" sldId="270"/>
            <ac:spMk id="104" creationId="{2817011C-12DD-4994-AC93-5BAFA35132C9}"/>
          </ac:spMkLst>
        </pc:spChg>
        <pc:spChg chg="add del mod">
          <ac:chgData name="CHOI JUNHO" userId="2ed797a4709b55ca" providerId="LiveId" clId="{5B9CC2E5-527B-4B3B-BD11-698718A29A94}" dt="2019-10-25T08:19:20.311" v="3095" actId="478"/>
          <ac:spMkLst>
            <pc:docMk/>
            <pc:sldMk cId="1665297153" sldId="270"/>
            <ac:spMk id="106" creationId="{E78DF8CF-CB56-4D51-8214-73FCC7AEF031}"/>
          </ac:spMkLst>
        </pc:spChg>
        <pc:spChg chg="add mod">
          <ac:chgData name="CHOI JUNHO" userId="2ed797a4709b55ca" providerId="LiveId" clId="{5B9CC2E5-527B-4B3B-BD11-698718A29A94}" dt="2019-10-25T08:20:09.419" v="3103" actId="1076"/>
          <ac:spMkLst>
            <pc:docMk/>
            <pc:sldMk cId="1665297153" sldId="270"/>
            <ac:spMk id="114" creationId="{E364806D-439F-4E93-B0A7-7B5A59C5CE47}"/>
          </ac:spMkLst>
        </pc:spChg>
        <pc:spChg chg="add mod">
          <ac:chgData name="CHOI JUNHO" userId="2ed797a4709b55ca" providerId="LiveId" clId="{5B9CC2E5-527B-4B3B-BD11-698718A29A94}" dt="2019-10-28T03:27:06.874" v="5463" actId="20577"/>
          <ac:spMkLst>
            <pc:docMk/>
            <pc:sldMk cId="1665297153" sldId="270"/>
            <ac:spMk id="118" creationId="{2ED7D25B-A6C1-4E95-A9E7-0F388DA42AAE}"/>
          </ac:spMkLst>
        </pc:spChg>
        <pc:grpChg chg="add del mod">
          <ac:chgData name="CHOI JUNHO" userId="2ed797a4709b55ca" providerId="LiveId" clId="{5B9CC2E5-527B-4B3B-BD11-698718A29A94}" dt="2019-10-25T07:28:47.302" v="1599" actId="478"/>
          <ac:grpSpMkLst>
            <pc:docMk/>
            <pc:sldMk cId="1665297153" sldId="270"/>
            <ac:grpSpMk id="27" creationId="{3368E6F3-F30E-482C-B805-957F25DF2443}"/>
          </ac:grpSpMkLst>
        </pc:grpChg>
        <pc:grpChg chg="add del mod">
          <ac:chgData name="CHOI JUNHO" userId="2ed797a4709b55ca" providerId="LiveId" clId="{5B9CC2E5-527B-4B3B-BD11-698718A29A94}" dt="2019-10-25T07:29:28.637" v="1711" actId="165"/>
          <ac:grpSpMkLst>
            <pc:docMk/>
            <pc:sldMk cId="1665297153" sldId="270"/>
            <ac:grpSpMk id="30" creationId="{3F6370BF-4211-40BD-8AFD-18954BCA191C}"/>
          </ac:grpSpMkLst>
        </pc:grpChg>
        <pc:grpChg chg="add del mod">
          <ac:chgData name="CHOI JUNHO" userId="2ed797a4709b55ca" providerId="LiveId" clId="{5B9CC2E5-527B-4B3B-BD11-698718A29A94}" dt="2019-10-25T07:33:26.324" v="1805" actId="165"/>
          <ac:grpSpMkLst>
            <pc:docMk/>
            <pc:sldMk cId="1665297153" sldId="270"/>
            <ac:grpSpMk id="40" creationId="{3F3DF6D3-0261-46B1-AFD6-2E7600460A6A}"/>
          </ac:grpSpMkLst>
        </pc:grpChg>
        <pc:grpChg chg="add del mod">
          <ac:chgData name="CHOI JUNHO" userId="2ed797a4709b55ca" providerId="LiveId" clId="{5B9CC2E5-527B-4B3B-BD11-698718A29A94}" dt="2019-10-25T07:54:03.279" v="2617" actId="165"/>
          <ac:grpSpMkLst>
            <pc:docMk/>
            <pc:sldMk cId="1665297153" sldId="270"/>
            <ac:grpSpMk id="42" creationId="{5F5C1189-9D0E-4C85-BEBE-EC1D1447F596}"/>
          </ac:grpSpMkLst>
        </pc:grpChg>
        <pc:grpChg chg="add del mod">
          <ac:chgData name="CHOI JUNHO" userId="2ed797a4709b55ca" providerId="LiveId" clId="{5B9CC2E5-527B-4B3B-BD11-698718A29A94}" dt="2019-10-25T07:40:42.354" v="2210" actId="165"/>
          <ac:grpSpMkLst>
            <pc:docMk/>
            <pc:sldMk cId="1665297153" sldId="270"/>
            <ac:grpSpMk id="45" creationId="{4AE4DF5F-9827-4516-8D2D-7B01958A6779}"/>
          </ac:grpSpMkLst>
        </pc:grpChg>
        <pc:grpChg chg="add del mod">
          <ac:chgData name="CHOI JUNHO" userId="2ed797a4709b55ca" providerId="LiveId" clId="{5B9CC2E5-527B-4B3B-BD11-698718A29A94}" dt="2019-10-25T07:54:03.279" v="2617" actId="165"/>
          <ac:grpSpMkLst>
            <pc:docMk/>
            <pc:sldMk cId="1665297153" sldId="270"/>
            <ac:grpSpMk id="54" creationId="{DDCC1116-7722-4B5E-A1C8-5891DE8732BC}"/>
          </ac:grpSpMkLst>
        </pc:grpChg>
        <pc:grpChg chg="add del mod">
          <ac:chgData name="CHOI JUNHO" userId="2ed797a4709b55ca" providerId="LiveId" clId="{5B9CC2E5-527B-4B3B-BD11-698718A29A94}" dt="2019-10-25T08:09:12.116" v="2793" actId="165"/>
          <ac:grpSpMkLst>
            <pc:docMk/>
            <pc:sldMk cId="1665297153" sldId="270"/>
            <ac:grpSpMk id="72" creationId="{68A830F9-3255-4C5F-B838-BA83E73058F4}"/>
          </ac:grpSpMkLst>
        </pc:grpChg>
        <pc:grpChg chg="add del mod">
          <ac:chgData name="CHOI JUNHO" userId="2ed797a4709b55ca" providerId="LiveId" clId="{5B9CC2E5-527B-4B3B-BD11-698718A29A94}" dt="2019-10-25T08:08:00.600" v="2777" actId="165"/>
          <ac:grpSpMkLst>
            <pc:docMk/>
            <pc:sldMk cId="1665297153" sldId="270"/>
            <ac:grpSpMk id="87" creationId="{027E4341-D817-430E-9C31-125D48C5639D}"/>
          </ac:grpSpMkLst>
        </pc:grpChg>
        <pc:grpChg chg="add del mod">
          <ac:chgData name="CHOI JUNHO" userId="2ed797a4709b55ca" providerId="LiveId" clId="{5B9CC2E5-527B-4B3B-BD11-698718A29A94}" dt="2019-10-25T08:09:07.932" v="2792" actId="165"/>
          <ac:grpSpMkLst>
            <pc:docMk/>
            <pc:sldMk cId="1665297153" sldId="270"/>
            <ac:grpSpMk id="88" creationId="{30D59F65-8669-4F83-8A82-7B0EA1ED0E3A}"/>
          </ac:grpSpMkLst>
        </pc:grpChg>
        <pc:grpChg chg="add mod">
          <ac:chgData name="CHOI JUNHO" userId="2ed797a4709b55ca" providerId="LiveId" clId="{5B9CC2E5-527B-4B3B-BD11-698718A29A94}" dt="2019-10-25T08:20:09.419" v="3103" actId="1076"/>
          <ac:grpSpMkLst>
            <pc:docMk/>
            <pc:sldMk cId="1665297153" sldId="270"/>
            <ac:grpSpMk id="93" creationId="{7EBDC559-2322-4B0D-8983-7D1B8A5826EA}"/>
          </ac:grpSpMkLst>
        </pc:grpChg>
        <pc:grpChg chg="add mod">
          <ac:chgData name="CHOI JUNHO" userId="2ed797a4709b55ca" providerId="LiveId" clId="{5B9CC2E5-527B-4B3B-BD11-698718A29A94}" dt="2019-10-25T08:20:09.419" v="3103" actId="1076"/>
          <ac:grpSpMkLst>
            <pc:docMk/>
            <pc:sldMk cId="1665297153" sldId="270"/>
            <ac:grpSpMk id="105" creationId="{2662D227-6225-4458-9FB5-2E0E9702A5BC}"/>
          </ac:grpSpMkLst>
        </pc:grpChg>
        <pc:picChg chg="add mod">
          <ac:chgData name="CHOI JUNHO" userId="2ed797a4709b55ca" providerId="LiveId" clId="{5B9CC2E5-527B-4B3B-BD11-698718A29A94}" dt="2019-10-25T07:26:51.746" v="1431" actId="164"/>
          <ac:picMkLst>
            <pc:docMk/>
            <pc:sldMk cId="1665297153" sldId="270"/>
            <ac:picMk id="18" creationId="{92803924-2A8D-4CF4-84C7-AD03F726F7EA}"/>
          </ac:picMkLst>
        </pc:picChg>
        <pc:picChg chg="mod ord topLvl">
          <ac:chgData name="CHOI JUNHO" userId="2ed797a4709b55ca" providerId="LiveId" clId="{5B9CC2E5-527B-4B3B-BD11-698718A29A94}" dt="2019-10-25T08:20:09.419" v="3103" actId="1076"/>
          <ac:picMkLst>
            <pc:docMk/>
            <pc:sldMk cId="1665297153" sldId="270"/>
            <ac:picMk id="34" creationId="{C7C5B50E-959A-41B7-8539-177BBE7B8C77}"/>
          </ac:picMkLst>
        </pc:picChg>
        <pc:picChg chg="add mod topLvl modCrop">
          <ac:chgData name="CHOI JUNHO" userId="2ed797a4709b55ca" providerId="LiveId" clId="{5B9CC2E5-527B-4B3B-BD11-698718A29A94}" dt="2019-10-25T08:08:26.670" v="2783" actId="164"/>
          <ac:picMkLst>
            <pc:docMk/>
            <pc:sldMk cId="1665297153" sldId="270"/>
            <ac:picMk id="39" creationId="{52E9C2A4-8114-4691-86F0-B79073D42AFB}"/>
          </ac:picMkLst>
        </pc:picChg>
        <pc:picChg chg="del">
          <ac:chgData name="CHOI JUNHO" userId="2ed797a4709b55ca" providerId="LiveId" clId="{5B9CC2E5-527B-4B3B-BD11-698718A29A94}" dt="2019-10-25T07:38:08.831" v="2173" actId="478"/>
          <ac:picMkLst>
            <pc:docMk/>
            <pc:sldMk cId="1665297153" sldId="270"/>
            <ac:picMk id="49" creationId="{8AF34FF4-8A92-4904-85A8-B2CFB397D0AE}"/>
          </ac:picMkLst>
        </pc:picChg>
        <pc:picChg chg="del">
          <ac:chgData name="CHOI JUNHO" userId="2ed797a4709b55ca" providerId="LiveId" clId="{5B9CC2E5-527B-4B3B-BD11-698718A29A94}" dt="2019-10-25T07:50:14.512" v="2504" actId="478"/>
          <ac:picMkLst>
            <pc:docMk/>
            <pc:sldMk cId="1665297153" sldId="270"/>
            <ac:picMk id="76" creationId="{3DCEF547-8981-44C8-BB94-BFB08B063186}"/>
          </ac:picMkLst>
        </pc:picChg>
        <pc:picChg chg="add mod modCrop">
          <ac:chgData name="CHOI JUNHO" userId="2ed797a4709b55ca" providerId="LiveId" clId="{5B9CC2E5-527B-4B3B-BD11-698718A29A94}" dt="2019-10-25T08:14:54.459" v="3003" actId="164"/>
          <ac:picMkLst>
            <pc:docMk/>
            <pc:sldMk cId="1665297153" sldId="270"/>
            <ac:picMk id="78" creationId="{CD365DB4-A05C-409F-B8F7-0DF616DDBA55}"/>
          </ac:picMkLst>
        </pc:picChg>
        <pc:picChg chg="add mod modCrop">
          <ac:chgData name="CHOI JUNHO" userId="2ed797a4709b55ca" providerId="LiveId" clId="{5B9CC2E5-527B-4B3B-BD11-698718A29A94}" dt="2019-10-25T08:20:09.419" v="3103" actId="1076"/>
          <ac:picMkLst>
            <pc:docMk/>
            <pc:sldMk cId="1665297153" sldId="270"/>
            <ac:picMk id="111" creationId="{CA00BE5E-BE9A-4557-ACD3-5ABD08F8A7E0}"/>
          </ac:picMkLst>
        </pc:picChg>
        <pc:cxnChg chg="add mod">
          <ac:chgData name="CHOI JUNHO" userId="2ed797a4709b55ca" providerId="LiveId" clId="{5B9CC2E5-527B-4B3B-BD11-698718A29A94}" dt="2019-10-25T08:20:09.419" v="3103" actId="1076"/>
          <ac:cxnSpMkLst>
            <pc:docMk/>
            <pc:sldMk cId="1665297153" sldId="270"/>
            <ac:cxnSpMk id="5" creationId="{B72EB233-21F1-4FF6-AEB8-3E8D04E8B5BC}"/>
          </ac:cxnSpMkLst>
        </pc:cxnChg>
        <pc:cxnChg chg="add del mod">
          <ac:chgData name="CHOI JUNHO" userId="2ed797a4709b55ca" providerId="LiveId" clId="{5B9CC2E5-527B-4B3B-BD11-698718A29A94}" dt="2019-10-25T07:34:11.627" v="1816" actId="478"/>
          <ac:cxnSpMkLst>
            <pc:docMk/>
            <pc:sldMk cId="1665297153" sldId="270"/>
            <ac:cxnSpMk id="7" creationId="{287321A6-D9D2-4F2D-B464-CE9F079BFACC}"/>
          </ac:cxnSpMkLst>
        </pc:cxnChg>
        <pc:cxnChg chg="add del mod">
          <ac:chgData name="CHOI JUNHO" userId="2ed797a4709b55ca" providerId="LiveId" clId="{5B9CC2E5-527B-4B3B-BD11-698718A29A94}" dt="2019-10-25T08:13:03.332" v="2949" actId="478"/>
          <ac:cxnSpMkLst>
            <pc:docMk/>
            <pc:sldMk cId="1665297153" sldId="270"/>
            <ac:cxnSpMk id="10" creationId="{025B6E5D-19EF-4831-861B-B8AAC492AD6B}"/>
          </ac:cxnSpMkLst>
        </pc:cxnChg>
        <pc:cxnChg chg="add del mod">
          <ac:chgData name="CHOI JUNHO" userId="2ed797a4709b55ca" providerId="LiveId" clId="{5B9CC2E5-527B-4B3B-BD11-698718A29A94}" dt="2019-10-25T07:34:11.627" v="1816" actId="478"/>
          <ac:cxnSpMkLst>
            <pc:docMk/>
            <pc:sldMk cId="1665297153" sldId="270"/>
            <ac:cxnSpMk id="11" creationId="{B06C80DC-36FD-4267-A339-EF4C6BBDD2D5}"/>
          </ac:cxnSpMkLst>
        </pc:cxnChg>
        <pc:cxnChg chg="add mod">
          <ac:chgData name="CHOI JUNHO" userId="2ed797a4709b55ca" providerId="LiveId" clId="{5B9CC2E5-527B-4B3B-BD11-698718A29A94}" dt="2019-10-25T08:20:09.419" v="3103" actId="1076"/>
          <ac:cxnSpMkLst>
            <pc:docMk/>
            <pc:sldMk cId="1665297153" sldId="270"/>
            <ac:cxnSpMk id="15" creationId="{BB1A0A9F-62C1-48D2-B7FE-14611D9533F8}"/>
          </ac:cxnSpMkLst>
        </pc:cxnChg>
        <pc:cxnChg chg="add del mod">
          <ac:chgData name="CHOI JUNHO" userId="2ed797a4709b55ca" providerId="LiveId" clId="{5B9CC2E5-527B-4B3B-BD11-698718A29A94}" dt="2019-10-25T07:46:20.582" v="2376" actId="478"/>
          <ac:cxnSpMkLst>
            <pc:docMk/>
            <pc:sldMk cId="1665297153" sldId="270"/>
            <ac:cxnSpMk id="21" creationId="{BAFCADFD-B834-405A-8B44-93C9AFB49D5A}"/>
          </ac:cxnSpMkLst>
        </pc:cxnChg>
        <pc:cxnChg chg="add del mod">
          <ac:chgData name="CHOI JUNHO" userId="2ed797a4709b55ca" providerId="LiveId" clId="{5B9CC2E5-527B-4B3B-BD11-698718A29A94}" dt="2019-10-25T08:13:03.332" v="2949" actId="478"/>
          <ac:cxnSpMkLst>
            <pc:docMk/>
            <pc:sldMk cId="1665297153" sldId="270"/>
            <ac:cxnSpMk id="22" creationId="{88AF2647-D04F-48B5-A4C9-D9555EA81EB7}"/>
          </ac:cxnSpMkLst>
        </pc:cxnChg>
        <pc:cxnChg chg="add del mod">
          <ac:chgData name="CHOI JUNHO" userId="2ed797a4709b55ca" providerId="LiveId" clId="{5B9CC2E5-527B-4B3B-BD11-698718A29A94}" dt="2019-10-25T07:34:56.110" v="1861" actId="478"/>
          <ac:cxnSpMkLst>
            <pc:docMk/>
            <pc:sldMk cId="1665297153" sldId="270"/>
            <ac:cxnSpMk id="24" creationId="{C91DF4F3-A699-4137-AAF8-907F8A42960B}"/>
          </ac:cxnSpMkLst>
        </pc:cxnChg>
        <pc:cxnChg chg="add del mod">
          <ac:chgData name="CHOI JUNHO" userId="2ed797a4709b55ca" providerId="LiveId" clId="{5B9CC2E5-527B-4B3B-BD11-698718A29A94}" dt="2019-10-25T08:13:03.332" v="2949" actId="478"/>
          <ac:cxnSpMkLst>
            <pc:docMk/>
            <pc:sldMk cId="1665297153" sldId="270"/>
            <ac:cxnSpMk id="25" creationId="{66149250-3D3D-4B47-AF62-0467FD23BE33}"/>
          </ac:cxnSpMkLst>
        </pc:cxnChg>
        <pc:cxnChg chg="add del">
          <ac:chgData name="CHOI JUNHO" userId="2ed797a4709b55ca" providerId="LiveId" clId="{5B9CC2E5-527B-4B3B-BD11-698718A29A94}" dt="2019-10-25T07:46:47.269" v="2410" actId="478"/>
          <ac:cxnSpMkLst>
            <pc:docMk/>
            <pc:sldMk cId="1665297153" sldId="270"/>
            <ac:cxnSpMk id="61" creationId="{4122B7E4-C8E5-4DE3-B4EF-0EF25FF98EC6}"/>
          </ac:cxnSpMkLst>
        </pc:cxnChg>
        <pc:cxnChg chg="add del mod">
          <ac:chgData name="CHOI JUNHO" userId="2ed797a4709b55ca" providerId="LiveId" clId="{5B9CC2E5-527B-4B3B-BD11-698718A29A94}" dt="2019-10-25T07:50:38.286" v="2506" actId="478"/>
          <ac:cxnSpMkLst>
            <pc:docMk/>
            <pc:sldMk cId="1665297153" sldId="270"/>
            <ac:cxnSpMk id="62" creationId="{1F03ADC4-0D0F-4676-A877-D9A8ADF53E88}"/>
          </ac:cxnSpMkLst>
        </pc:cxnChg>
        <pc:cxnChg chg="add del mod">
          <ac:chgData name="CHOI JUNHO" userId="2ed797a4709b55ca" providerId="LiveId" clId="{5B9CC2E5-527B-4B3B-BD11-698718A29A94}" dt="2019-10-25T08:08:35.998" v="2785" actId="478"/>
          <ac:cxnSpMkLst>
            <pc:docMk/>
            <pc:sldMk cId="1665297153" sldId="270"/>
            <ac:cxnSpMk id="65" creationId="{2591DA9C-0986-472C-9A97-2BD7A3FB6E14}"/>
          </ac:cxnSpMkLst>
        </pc:cxnChg>
        <pc:cxnChg chg="add mod">
          <ac:chgData name="CHOI JUNHO" userId="2ed797a4709b55ca" providerId="LiveId" clId="{5B9CC2E5-527B-4B3B-BD11-698718A29A94}" dt="2019-10-25T08:20:09.419" v="3103" actId="1076"/>
          <ac:cxnSpMkLst>
            <pc:docMk/>
            <pc:sldMk cId="1665297153" sldId="270"/>
            <ac:cxnSpMk id="69" creationId="{C4366319-B2D5-4D58-AFC6-34F8BF90B9E8}"/>
          </ac:cxnSpMkLst>
        </pc:cxnChg>
        <pc:cxnChg chg="add del mod">
          <ac:chgData name="CHOI JUNHO" userId="2ed797a4709b55ca" providerId="LiveId" clId="{5B9CC2E5-527B-4B3B-BD11-698718A29A94}" dt="2019-10-25T08:11:48.927" v="2931" actId="478"/>
          <ac:cxnSpMkLst>
            <pc:docMk/>
            <pc:sldMk cId="1665297153" sldId="270"/>
            <ac:cxnSpMk id="81" creationId="{A466E47F-EB6C-4BFB-8C64-B1199F2E30F0}"/>
          </ac:cxnSpMkLst>
        </pc:cxnChg>
        <pc:cxnChg chg="add del mod">
          <ac:chgData name="CHOI JUNHO" userId="2ed797a4709b55ca" providerId="LiveId" clId="{5B9CC2E5-527B-4B3B-BD11-698718A29A94}" dt="2019-10-25T08:20:10.863" v="3104" actId="478"/>
          <ac:cxnSpMkLst>
            <pc:docMk/>
            <pc:sldMk cId="1665297153" sldId="270"/>
            <ac:cxnSpMk id="99" creationId="{6BB26CB7-7A9A-472F-B50A-5D7BB2D8CCB9}"/>
          </ac:cxnSpMkLst>
        </pc:cxnChg>
        <pc:cxnChg chg="add mod">
          <ac:chgData name="CHOI JUNHO" userId="2ed797a4709b55ca" providerId="LiveId" clId="{5B9CC2E5-527B-4B3B-BD11-698718A29A94}" dt="2019-10-25T08:20:09.419" v="3103" actId="1076"/>
          <ac:cxnSpMkLst>
            <pc:docMk/>
            <pc:sldMk cId="1665297153" sldId="270"/>
            <ac:cxnSpMk id="100" creationId="{A8FFE34E-66CC-49DE-A575-5D2180E98504}"/>
          </ac:cxnSpMkLst>
        </pc:cxnChg>
        <pc:cxnChg chg="add mod">
          <ac:chgData name="CHOI JUNHO" userId="2ed797a4709b55ca" providerId="LiveId" clId="{5B9CC2E5-527B-4B3B-BD11-698718A29A94}" dt="2019-10-25T08:20:09.419" v="3103" actId="1076"/>
          <ac:cxnSpMkLst>
            <pc:docMk/>
            <pc:sldMk cId="1665297153" sldId="270"/>
            <ac:cxnSpMk id="107" creationId="{9EE6AC4F-B731-49E5-905C-104A7B4328B5}"/>
          </ac:cxnSpMkLst>
        </pc:cxnChg>
        <pc:cxnChg chg="add mod">
          <ac:chgData name="CHOI JUNHO" userId="2ed797a4709b55ca" providerId="LiveId" clId="{5B9CC2E5-527B-4B3B-BD11-698718A29A94}" dt="2019-10-25T08:20:09.419" v="3103" actId="1076"/>
          <ac:cxnSpMkLst>
            <pc:docMk/>
            <pc:sldMk cId="1665297153" sldId="270"/>
            <ac:cxnSpMk id="116" creationId="{2BCB1A80-B9EE-4AAC-AAF6-5A2E3EC336A6}"/>
          </ac:cxnSpMkLst>
        </pc:cxnChg>
      </pc:sldChg>
      <pc:sldChg chg="del">
        <pc:chgData name="CHOI JUNHO" userId="2ed797a4709b55ca" providerId="LiveId" clId="{5B9CC2E5-527B-4B3B-BD11-698718A29A94}" dt="2019-10-25T05:40:59.921" v="208" actId="47"/>
        <pc:sldMkLst>
          <pc:docMk/>
          <pc:sldMk cId="2010584314" sldId="270"/>
        </pc:sldMkLst>
      </pc:sldChg>
      <pc:sldChg chg="addSp delSp modSp add ord">
        <pc:chgData name="CHOI JUNHO" userId="2ed797a4709b55ca" providerId="LiveId" clId="{5B9CC2E5-527B-4B3B-BD11-698718A29A94}" dt="2019-10-28T03:22:28.184" v="5421"/>
        <pc:sldMkLst>
          <pc:docMk/>
          <pc:sldMk cId="3762929551" sldId="271"/>
        </pc:sldMkLst>
        <pc:spChg chg="mod">
          <ac:chgData name="CHOI JUNHO" userId="2ed797a4709b55ca" providerId="LiveId" clId="{5B9CC2E5-527B-4B3B-BD11-698718A29A94}" dt="2019-10-28T02:40:41.201" v="5287" actId="20577"/>
          <ac:spMkLst>
            <pc:docMk/>
            <pc:sldMk cId="3762929551" sldId="271"/>
            <ac:spMk id="2" creationId="{51A453BC-D400-441D-93EE-79FC188C93F5}"/>
          </ac:spMkLst>
        </pc:spChg>
        <pc:spChg chg="add mod">
          <ac:chgData name="CHOI JUNHO" userId="2ed797a4709b55ca" providerId="LiveId" clId="{5B9CC2E5-527B-4B3B-BD11-698718A29A94}" dt="2019-10-28T02:39:20.105" v="5282" actId="1076"/>
          <ac:spMkLst>
            <pc:docMk/>
            <pc:sldMk cId="3762929551" sldId="271"/>
            <ac:spMk id="3" creationId="{018F6117-8D2C-4956-8FFC-7AEE382D5B6A}"/>
          </ac:spMkLst>
        </pc:spChg>
        <pc:spChg chg="add mod">
          <ac:chgData name="CHOI JUNHO" userId="2ed797a4709b55ca" providerId="LiveId" clId="{5B9CC2E5-527B-4B3B-BD11-698718A29A94}" dt="2019-10-28T02:39:20.105" v="5282" actId="1076"/>
          <ac:spMkLst>
            <pc:docMk/>
            <pc:sldMk cId="3762929551" sldId="271"/>
            <ac:spMk id="4" creationId="{7A2ADDFB-BBD3-44CC-9AAA-64F9E9D60D4E}"/>
          </ac:spMkLst>
        </pc:spChg>
        <pc:spChg chg="add mod">
          <ac:chgData name="CHOI JUNHO" userId="2ed797a4709b55ca" providerId="LiveId" clId="{5B9CC2E5-527B-4B3B-BD11-698718A29A94}" dt="2019-10-28T02:39:20.105" v="5282" actId="1076"/>
          <ac:spMkLst>
            <pc:docMk/>
            <pc:sldMk cId="3762929551" sldId="271"/>
            <ac:spMk id="6" creationId="{07E14B24-2E8A-4B12-ABCC-D3E2390FE0C4}"/>
          </ac:spMkLst>
        </pc:spChg>
        <pc:spChg chg="add mod">
          <ac:chgData name="CHOI JUNHO" userId="2ed797a4709b55ca" providerId="LiveId" clId="{5B9CC2E5-527B-4B3B-BD11-698718A29A94}" dt="2019-10-28T02:39:20.105" v="5282" actId="1076"/>
          <ac:spMkLst>
            <pc:docMk/>
            <pc:sldMk cId="3762929551" sldId="271"/>
            <ac:spMk id="8" creationId="{27078A90-B8DE-4535-B097-8F7EBD801EA7}"/>
          </ac:spMkLst>
        </pc:spChg>
        <pc:spChg chg="add mod">
          <ac:chgData name="CHOI JUNHO" userId="2ed797a4709b55ca" providerId="LiveId" clId="{5B9CC2E5-527B-4B3B-BD11-698718A29A94}" dt="2019-10-28T02:39:20.105" v="5282" actId="1076"/>
          <ac:spMkLst>
            <pc:docMk/>
            <pc:sldMk cId="3762929551" sldId="271"/>
            <ac:spMk id="9" creationId="{DEC0CDDF-D3E7-4827-807B-91EFD077A55F}"/>
          </ac:spMkLst>
        </pc:spChg>
        <pc:spChg chg="add mod">
          <ac:chgData name="CHOI JUNHO" userId="2ed797a4709b55ca" providerId="LiveId" clId="{5B9CC2E5-527B-4B3B-BD11-698718A29A94}" dt="2019-10-28T02:39:20.105" v="5282" actId="1076"/>
          <ac:spMkLst>
            <pc:docMk/>
            <pc:sldMk cId="3762929551" sldId="271"/>
            <ac:spMk id="12" creationId="{C6EF2AAE-4687-4367-874D-C8D0DFAF4450}"/>
          </ac:spMkLst>
        </pc:spChg>
        <pc:spChg chg="add mod">
          <ac:chgData name="CHOI JUNHO" userId="2ed797a4709b55ca" providerId="LiveId" clId="{5B9CC2E5-527B-4B3B-BD11-698718A29A94}" dt="2019-10-28T02:39:20.105" v="5282" actId="1076"/>
          <ac:spMkLst>
            <pc:docMk/>
            <pc:sldMk cId="3762929551" sldId="271"/>
            <ac:spMk id="13" creationId="{DBBAAC12-6536-44ED-9F3A-E9A3B537184C}"/>
          </ac:spMkLst>
        </pc:spChg>
        <pc:spChg chg="add mod">
          <ac:chgData name="CHOI JUNHO" userId="2ed797a4709b55ca" providerId="LiveId" clId="{5B9CC2E5-527B-4B3B-BD11-698718A29A94}" dt="2019-10-28T02:39:20.105" v="5282" actId="1076"/>
          <ac:spMkLst>
            <pc:docMk/>
            <pc:sldMk cId="3762929551" sldId="271"/>
            <ac:spMk id="14" creationId="{7052604D-B0CA-404A-BC0F-122EFF9EBB21}"/>
          </ac:spMkLst>
        </pc:spChg>
        <pc:spChg chg="add del mod">
          <ac:chgData name="CHOI JUNHO" userId="2ed797a4709b55ca" providerId="LiveId" clId="{5B9CC2E5-527B-4B3B-BD11-698718A29A94}" dt="2019-10-28T02:33:35.981" v="5186" actId="478"/>
          <ac:spMkLst>
            <pc:docMk/>
            <pc:sldMk cId="3762929551" sldId="271"/>
            <ac:spMk id="16" creationId="{731835B8-CE1C-448A-839C-CBB712F6B162}"/>
          </ac:spMkLst>
        </pc:spChg>
        <pc:spChg chg="add mod">
          <ac:chgData name="CHOI JUNHO" userId="2ed797a4709b55ca" providerId="LiveId" clId="{5B9CC2E5-527B-4B3B-BD11-698718A29A94}" dt="2019-10-28T02:39:20.105" v="5282" actId="1076"/>
          <ac:spMkLst>
            <pc:docMk/>
            <pc:sldMk cId="3762929551" sldId="271"/>
            <ac:spMk id="17" creationId="{9EA6AF26-CE29-4628-A962-E8EC25E1A2BC}"/>
          </ac:spMkLst>
        </pc:spChg>
        <pc:spChg chg="add mod">
          <ac:chgData name="CHOI JUNHO" userId="2ed797a4709b55ca" providerId="LiveId" clId="{5B9CC2E5-527B-4B3B-BD11-698718A29A94}" dt="2019-10-28T02:14:34.727" v="4675" actId="164"/>
          <ac:spMkLst>
            <pc:docMk/>
            <pc:sldMk cId="3762929551" sldId="271"/>
            <ac:spMk id="19" creationId="{DC0F3975-526F-4A0B-A160-02AF74964D8D}"/>
          </ac:spMkLst>
        </pc:spChg>
        <pc:spChg chg="add del">
          <ac:chgData name="CHOI JUNHO" userId="2ed797a4709b55ca" providerId="LiveId" clId="{5B9CC2E5-527B-4B3B-BD11-698718A29A94}" dt="2019-10-28T02:17:20.296" v="4764" actId="478"/>
          <ac:spMkLst>
            <pc:docMk/>
            <pc:sldMk cId="3762929551" sldId="271"/>
            <ac:spMk id="20" creationId="{22316EDF-A89D-4301-B6C5-695B3300D3EB}"/>
          </ac:spMkLst>
        </pc:spChg>
        <pc:spChg chg="add del">
          <ac:chgData name="CHOI JUNHO" userId="2ed797a4709b55ca" providerId="LiveId" clId="{5B9CC2E5-527B-4B3B-BD11-698718A29A94}" dt="2019-10-28T02:33:35.981" v="5186" actId="478"/>
          <ac:spMkLst>
            <pc:docMk/>
            <pc:sldMk cId="3762929551" sldId="271"/>
            <ac:spMk id="30" creationId="{0E440DC3-D031-4827-A212-B62C3A5895DD}"/>
          </ac:spMkLst>
        </pc:spChg>
        <pc:spChg chg="add del">
          <ac:chgData name="CHOI JUNHO" userId="2ed797a4709b55ca" providerId="LiveId" clId="{5B9CC2E5-527B-4B3B-BD11-698718A29A94}" dt="2019-10-28T02:33:35.981" v="5186" actId="478"/>
          <ac:spMkLst>
            <pc:docMk/>
            <pc:sldMk cId="3762929551" sldId="271"/>
            <ac:spMk id="33" creationId="{73664827-7F79-4D2D-919A-2D2B0E0E900E}"/>
          </ac:spMkLst>
        </pc:spChg>
        <pc:spChg chg="add mod">
          <ac:chgData name="CHOI JUNHO" userId="2ed797a4709b55ca" providerId="LiveId" clId="{5B9CC2E5-527B-4B3B-BD11-698718A29A94}" dt="2019-10-28T02:17:14.166" v="4762" actId="164"/>
          <ac:spMkLst>
            <pc:docMk/>
            <pc:sldMk cId="3762929551" sldId="271"/>
            <ac:spMk id="36" creationId="{B14E0A68-BFCC-4E1F-8B9B-D063C2C860C1}"/>
          </ac:spMkLst>
        </pc:spChg>
        <pc:spChg chg="add mod">
          <ac:chgData name="CHOI JUNHO" userId="2ed797a4709b55ca" providerId="LiveId" clId="{5B9CC2E5-527B-4B3B-BD11-698718A29A94}" dt="2019-10-28T02:34:29.387" v="5222" actId="164"/>
          <ac:spMkLst>
            <pc:docMk/>
            <pc:sldMk cId="3762929551" sldId="271"/>
            <ac:spMk id="54" creationId="{AB66FF58-E540-4DC6-AC82-EFFD7A4F4D23}"/>
          </ac:spMkLst>
        </pc:spChg>
        <pc:spChg chg="add mod">
          <ac:chgData name="CHOI JUNHO" userId="2ed797a4709b55ca" providerId="LiveId" clId="{5B9CC2E5-527B-4B3B-BD11-698718A29A94}" dt="2019-10-28T02:34:29.387" v="5222" actId="164"/>
          <ac:spMkLst>
            <pc:docMk/>
            <pc:sldMk cId="3762929551" sldId="271"/>
            <ac:spMk id="55" creationId="{0015F306-379D-4D73-8414-C95B83513F47}"/>
          </ac:spMkLst>
        </pc:spChg>
        <pc:spChg chg="add mod">
          <ac:chgData name="CHOI JUNHO" userId="2ed797a4709b55ca" providerId="LiveId" clId="{5B9CC2E5-527B-4B3B-BD11-698718A29A94}" dt="2019-10-28T02:34:29.387" v="5222" actId="164"/>
          <ac:spMkLst>
            <pc:docMk/>
            <pc:sldMk cId="3762929551" sldId="271"/>
            <ac:spMk id="58" creationId="{DEFFD7CE-10F5-41B3-B770-3086D903176B}"/>
          </ac:spMkLst>
        </pc:spChg>
        <pc:spChg chg="add mod topLvl">
          <ac:chgData name="CHOI JUNHO" userId="2ed797a4709b55ca" providerId="LiveId" clId="{5B9CC2E5-527B-4B3B-BD11-698718A29A94}" dt="2019-10-28T02:39:47.303" v="5286" actId="164"/>
          <ac:spMkLst>
            <pc:docMk/>
            <pc:sldMk cId="3762929551" sldId="271"/>
            <ac:spMk id="60" creationId="{E43044EA-E54D-46BF-8C69-57DFAD245667}"/>
          </ac:spMkLst>
        </pc:spChg>
        <pc:spChg chg="add mod topLvl">
          <ac:chgData name="CHOI JUNHO" userId="2ed797a4709b55ca" providerId="LiveId" clId="{5B9CC2E5-527B-4B3B-BD11-698718A29A94}" dt="2019-10-28T02:36:00.489" v="5242" actId="164"/>
          <ac:spMkLst>
            <pc:docMk/>
            <pc:sldMk cId="3762929551" sldId="271"/>
            <ac:spMk id="61" creationId="{E3DDDF74-E86C-4B5D-AA56-FA6A7D6EE65C}"/>
          </ac:spMkLst>
        </pc:spChg>
        <pc:spChg chg="add mod">
          <ac:chgData name="CHOI JUNHO" userId="2ed797a4709b55ca" providerId="LiveId" clId="{5B9CC2E5-527B-4B3B-BD11-698718A29A94}" dt="2019-10-28T02:34:29.387" v="5222" actId="164"/>
          <ac:spMkLst>
            <pc:docMk/>
            <pc:sldMk cId="3762929551" sldId="271"/>
            <ac:spMk id="67" creationId="{D0FDC32C-A92C-4505-92E9-8F572C61F2CD}"/>
          </ac:spMkLst>
        </pc:spChg>
        <pc:spChg chg="add mod">
          <ac:chgData name="CHOI JUNHO" userId="2ed797a4709b55ca" providerId="LiveId" clId="{5B9CC2E5-527B-4B3B-BD11-698718A29A94}" dt="2019-10-28T02:36:00.489" v="5242" actId="164"/>
          <ac:spMkLst>
            <pc:docMk/>
            <pc:sldMk cId="3762929551" sldId="271"/>
            <ac:spMk id="69" creationId="{D9BAC9C1-602A-476D-8803-1909EAE73AFA}"/>
          </ac:spMkLst>
        </pc:spChg>
        <pc:spChg chg="add del mod">
          <ac:chgData name="CHOI JUNHO" userId="2ed797a4709b55ca" providerId="LiveId" clId="{5B9CC2E5-527B-4B3B-BD11-698718A29A94}" dt="2019-10-28T02:37:11.574" v="5260" actId="478"/>
          <ac:spMkLst>
            <pc:docMk/>
            <pc:sldMk cId="3762929551" sldId="271"/>
            <ac:spMk id="71" creationId="{038A34B1-2407-43AA-B322-879C44A0C998}"/>
          </ac:spMkLst>
        </pc:spChg>
        <pc:spChg chg="add mod">
          <ac:chgData name="CHOI JUNHO" userId="2ed797a4709b55ca" providerId="LiveId" clId="{5B9CC2E5-527B-4B3B-BD11-698718A29A94}" dt="2019-10-28T02:39:47.303" v="5286" actId="164"/>
          <ac:spMkLst>
            <pc:docMk/>
            <pc:sldMk cId="3762929551" sldId="271"/>
            <ac:spMk id="72" creationId="{5DD07F48-14B0-4928-B6E6-3256A3650BA7}"/>
          </ac:spMkLst>
        </pc:spChg>
        <pc:grpChg chg="add del mod">
          <ac:chgData name="CHOI JUNHO" userId="2ed797a4709b55ca" providerId="LiveId" clId="{5B9CC2E5-527B-4B3B-BD11-698718A29A94}" dt="2019-10-28T02:39:10.824" v="5281" actId="478"/>
          <ac:grpSpMkLst>
            <pc:docMk/>
            <pc:sldMk cId="3762929551" sldId="271"/>
            <ac:grpSpMk id="23" creationId="{838084B6-DB3D-4984-BFB3-B70B64C33E66}"/>
          </ac:grpSpMkLst>
        </pc:grpChg>
        <pc:grpChg chg="add del mod">
          <ac:chgData name="CHOI JUNHO" userId="2ed797a4709b55ca" providerId="LiveId" clId="{5B9CC2E5-527B-4B3B-BD11-698718A29A94}" dt="2019-10-28T02:23:42.101" v="4972" actId="478"/>
          <ac:grpSpMkLst>
            <pc:docMk/>
            <pc:sldMk cId="3762929551" sldId="271"/>
            <ac:grpSpMk id="34" creationId="{F672C725-FA6C-4C6B-8626-49F7F2F737E8}"/>
          </ac:grpSpMkLst>
        </pc:grpChg>
        <pc:grpChg chg="add mod">
          <ac:chgData name="CHOI JUNHO" userId="2ed797a4709b55ca" providerId="LiveId" clId="{5B9CC2E5-527B-4B3B-BD11-698718A29A94}" dt="2019-10-28T02:39:20.105" v="5282" actId="1076"/>
          <ac:grpSpMkLst>
            <pc:docMk/>
            <pc:sldMk cId="3762929551" sldId="271"/>
            <ac:grpSpMk id="37" creationId="{354D6E4C-9270-4B3F-A406-D658EF2334CF}"/>
          </ac:grpSpMkLst>
        </pc:grpChg>
        <pc:grpChg chg="add del mod">
          <ac:chgData name="CHOI JUNHO" userId="2ed797a4709b55ca" providerId="LiveId" clId="{5B9CC2E5-527B-4B3B-BD11-698718A29A94}" dt="2019-10-28T02:35:56.861" v="5241" actId="165"/>
          <ac:grpSpMkLst>
            <pc:docMk/>
            <pc:sldMk cId="3762929551" sldId="271"/>
            <ac:grpSpMk id="62" creationId="{E8FAF61B-102B-4D60-A038-B0E4BFCAB826}"/>
          </ac:grpSpMkLst>
        </pc:grpChg>
        <pc:grpChg chg="add mod">
          <ac:chgData name="CHOI JUNHO" userId="2ed797a4709b55ca" providerId="LiveId" clId="{5B9CC2E5-527B-4B3B-BD11-698718A29A94}" dt="2019-10-28T02:39:20.105" v="5282" actId="1076"/>
          <ac:grpSpMkLst>
            <pc:docMk/>
            <pc:sldMk cId="3762929551" sldId="271"/>
            <ac:grpSpMk id="68" creationId="{4F255B62-79ED-4032-89E7-E296771AC053}"/>
          </ac:grpSpMkLst>
        </pc:grpChg>
        <pc:grpChg chg="add mod">
          <ac:chgData name="CHOI JUNHO" userId="2ed797a4709b55ca" providerId="LiveId" clId="{5B9CC2E5-527B-4B3B-BD11-698718A29A94}" dt="2019-10-28T02:39:47.303" v="5286" actId="164"/>
          <ac:grpSpMkLst>
            <pc:docMk/>
            <pc:sldMk cId="3762929551" sldId="271"/>
            <ac:grpSpMk id="70" creationId="{9495F5CB-7F2A-4AF8-9E05-179A7596B532}"/>
          </ac:grpSpMkLst>
        </pc:grpChg>
        <pc:grpChg chg="add mod">
          <ac:chgData name="CHOI JUNHO" userId="2ed797a4709b55ca" providerId="LiveId" clId="{5B9CC2E5-527B-4B3B-BD11-698718A29A94}" dt="2019-10-28T02:39:07.475" v="5280" actId="164"/>
          <ac:grpSpMkLst>
            <pc:docMk/>
            <pc:sldMk cId="3762929551" sldId="271"/>
            <ac:grpSpMk id="73" creationId="{CFA521FA-6140-48E1-90BC-84026DE2C397}"/>
          </ac:grpSpMkLst>
        </pc:grpChg>
        <pc:grpChg chg="add mod">
          <ac:chgData name="CHOI JUNHO" userId="2ed797a4709b55ca" providerId="LiveId" clId="{5B9CC2E5-527B-4B3B-BD11-698718A29A94}" dt="2019-10-28T02:39:47.303" v="5286" actId="164"/>
          <ac:grpSpMkLst>
            <pc:docMk/>
            <pc:sldMk cId="3762929551" sldId="271"/>
            <ac:grpSpMk id="74" creationId="{0FD44511-1BFD-4438-AF81-13A94A6C3070}"/>
          </ac:grpSpMkLst>
        </pc:grpChg>
        <pc:picChg chg="add mod">
          <ac:chgData name="CHOI JUNHO" userId="2ed797a4709b55ca" providerId="LiveId" clId="{5B9CC2E5-527B-4B3B-BD11-698718A29A94}" dt="2019-10-28T02:14:34.727" v="4675" actId="164"/>
          <ac:picMkLst>
            <pc:docMk/>
            <pc:sldMk cId="3762929551" sldId="271"/>
            <ac:picMk id="18" creationId="{EE567E22-D4E6-4BC7-848D-E02901AD6ED5}"/>
          </ac:picMkLst>
        </pc:picChg>
        <pc:picChg chg="add mod">
          <ac:chgData name="CHOI JUNHO" userId="2ed797a4709b55ca" providerId="LiveId" clId="{5B9CC2E5-527B-4B3B-BD11-698718A29A94}" dt="2019-10-28T02:17:14.166" v="4762" actId="164"/>
          <ac:picMkLst>
            <pc:docMk/>
            <pc:sldMk cId="3762929551" sldId="271"/>
            <ac:picMk id="35" creationId="{9A1C3276-E79F-4469-B265-1A5C8E923C82}"/>
          </ac:picMkLst>
        </pc:picChg>
        <pc:cxnChg chg="add mod">
          <ac:chgData name="CHOI JUNHO" userId="2ed797a4709b55ca" providerId="LiveId" clId="{5B9CC2E5-527B-4B3B-BD11-698718A29A94}" dt="2019-10-28T02:39:20.105" v="5282" actId="1076"/>
          <ac:cxnSpMkLst>
            <pc:docMk/>
            <pc:sldMk cId="3762929551" sldId="271"/>
            <ac:cxnSpMk id="5" creationId="{CC2E4D45-240B-40FF-9913-F6F16F4E5742}"/>
          </ac:cxnSpMkLst>
        </pc:cxnChg>
        <pc:cxnChg chg="add mod">
          <ac:chgData name="CHOI JUNHO" userId="2ed797a4709b55ca" providerId="LiveId" clId="{5B9CC2E5-527B-4B3B-BD11-698718A29A94}" dt="2019-10-28T02:39:20.105" v="5282" actId="1076"/>
          <ac:cxnSpMkLst>
            <pc:docMk/>
            <pc:sldMk cId="3762929551" sldId="271"/>
            <ac:cxnSpMk id="7" creationId="{67ED1E2B-5D36-4ABD-B74E-98448CEE8BCB}"/>
          </ac:cxnSpMkLst>
        </pc:cxnChg>
        <pc:cxnChg chg="add del mod">
          <ac:chgData name="CHOI JUNHO" userId="2ed797a4709b55ca" providerId="LiveId" clId="{5B9CC2E5-527B-4B3B-BD11-698718A29A94}" dt="2019-10-28T02:17:21.412" v="4765" actId="478"/>
          <ac:cxnSpMkLst>
            <pc:docMk/>
            <pc:sldMk cId="3762929551" sldId="271"/>
            <ac:cxnSpMk id="10" creationId="{BAE77A55-F636-432A-82EB-89ED51B02FB2}"/>
          </ac:cxnSpMkLst>
        </pc:cxnChg>
        <pc:cxnChg chg="add del mod">
          <ac:chgData name="CHOI JUNHO" userId="2ed797a4709b55ca" providerId="LiveId" clId="{5B9CC2E5-527B-4B3B-BD11-698718A29A94}" dt="2019-10-28T02:21:29.960" v="4822" actId="478"/>
          <ac:cxnSpMkLst>
            <pc:docMk/>
            <pc:sldMk cId="3762929551" sldId="271"/>
            <ac:cxnSpMk id="11" creationId="{C9E61EBE-C7B8-41B6-A8C1-1053AC5382B9}"/>
          </ac:cxnSpMkLst>
        </pc:cxnChg>
        <pc:cxnChg chg="add mod">
          <ac:chgData name="CHOI JUNHO" userId="2ed797a4709b55ca" providerId="LiveId" clId="{5B9CC2E5-527B-4B3B-BD11-698718A29A94}" dt="2019-10-28T02:39:20.105" v="5282" actId="1076"/>
          <ac:cxnSpMkLst>
            <pc:docMk/>
            <pc:sldMk cId="3762929551" sldId="271"/>
            <ac:cxnSpMk id="15" creationId="{AA0067CE-1463-4FF2-947F-09EAF0E1B361}"/>
          </ac:cxnSpMkLst>
        </pc:cxnChg>
        <pc:cxnChg chg="add mod">
          <ac:chgData name="CHOI JUNHO" userId="2ed797a4709b55ca" providerId="LiveId" clId="{5B9CC2E5-527B-4B3B-BD11-698718A29A94}" dt="2019-10-28T02:39:20.105" v="5282" actId="1076"/>
          <ac:cxnSpMkLst>
            <pc:docMk/>
            <pc:sldMk cId="3762929551" sldId="271"/>
            <ac:cxnSpMk id="21" creationId="{9D7CE066-BC19-4BBA-9231-8CAEB5029FE3}"/>
          </ac:cxnSpMkLst>
        </pc:cxnChg>
        <pc:cxnChg chg="add mod">
          <ac:chgData name="CHOI JUNHO" userId="2ed797a4709b55ca" providerId="LiveId" clId="{5B9CC2E5-527B-4B3B-BD11-698718A29A94}" dt="2019-10-28T02:39:20.105" v="5282" actId="1076"/>
          <ac:cxnSpMkLst>
            <pc:docMk/>
            <pc:sldMk cId="3762929551" sldId="271"/>
            <ac:cxnSpMk id="22" creationId="{D49E32F5-39E2-47A5-854E-6E2DB7455B66}"/>
          </ac:cxnSpMkLst>
        </pc:cxnChg>
        <pc:cxnChg chg="add del mod">
          <ac:chgData name="CHOI JUNHO" userId="2ed797a4709b55ca" providerId="LiveId" clId="{5B9CC2E5-527B-4B3B-BD11-698718A29A94}" dt="2019-10-28T02:33:35.981" v="5186" actId="478"/>
          <ac:cxnSpMkLst>
            <pc:docMk/>
            <pc:sldMk cId="3762929551" sldId="271"/>
            <ac:cxnSpMk id="31" creationId="{345846EC-6333-44D9-BAB7-032320C96F51}"/>
          </ac:cxnSpMkLst>
        </pc:cxnChg>
        <pc:cxnChg chg="add del mod">
          <ac:chgData name="CHOI JUNHO" userId="2ed797a4709b55ca" providerId="LiveId" clId="{5B9CC2E5-527B-4B3B-BD11-698718A29A94}" dt="2019-10-28T02:33:35.981" v="5186" actId="478"/>
          <ac:cxnSpMkLst>
            <pc:docMk/>
            <pc:sldMk cId="3762929551" sldId="271"/>
            <ac:cxnSpMk id="32" creationId="{05A30DD0-A14C-44F9-AC0F-E72D7D213896}"/>
          </ac:cxnSpMkLst>
        </pc:cxnChg>
        <pc:cxnChg chg="add mod">
          <ac:chgData name="CHOI JUNHO" userId="2ed797a4709b55ca" providerId="LiveId" clId="{5B9CC2E5-527B-4B3B-BD11-698718A29A94}" dt="2019-10-28T02:39:20.105" v="5282" actId="1076"/>
          <ac:cxnSpMkLst>
            <pc:docMk/>
            <pc:sldMk cId="3762929551" sldId="271"/>
            <ac:cxnSpMk id="47" creationId="{9246FD28-E392-4084-9195-D314C4E3E277}"/>
          </ac:cxnSpMkLst>
        </pc:cxnChg>
        <pc:cxnChg chg="add mod">
          <ac:chgData name="CHOI JUNHO" userId="2ed797a4709b55ca" providerId="LiveId" clId="{5B9CC2E5-527B-4B3B-BD11-698718A29A94}" dt="2019-10-28T02:34:29.387" v="5222" actId="164"/>
          <ac:cxnSpMkLst>
            <pc:docMk/>
            <pc:sldMk cId="3762929551" sldId="271"/>
            <ac:cxnSpMk id="56" creationId="{34B8BCDB-8A65-420D-B167-CCE04EC6E6E5}"/>
          </ac:cxnSpMkLst>
        </pc:cxnChg>
      </pc:sldChg>
      <pc:sldChg chg="addSp delSp modSp add">
        <pc:chgData name="CHOI JUNHO" userId="2ed797a4709b55ca" providerId="LiveId" clId="{5B9CC2E5-527B-4B3B-BD11-698718A29A94}" dt="2019-10-28T03:22:08.367" v="5420" actId="478"/>
        <pc:sldMkLst>
          <pc:docMk/>
          <pc:sldMk cId="1819313943" sldId="272"/>
        </pc:sldMkLst>
        <pc:spChg chg="mod">
          <ac:chgData name="CHOI JUNHO" userId="2ed797a4709b55ca" providerId="LiveId" clId="{5B9CC2E5-527B-4B3B-BD11-698718A29A94}" dt="2019-10-28T03:18:33.032" v="5343" actId="20577"/>
          <ac:spMkLst>
            <pc:docMk/>
            <pc:sldMk cId="1819313943" sldId="272"/>
            <ac:spMk id="2" creationId="{3B1F6875-2E40-4D83-BE2A-E3D8C7789D9A}"/>
          </ac:spMkLst>
        </pc:spChg>
        <pc:spChg chg="add del">
          <ac:chgData name="CHOI JUNHO" userId="2ed797a4709b55ca" providerId="LiveId" clId="{5B9CC2E5-527B-4B3B-BD11-698718A29A94}" dt="2019-10-28T03:18:27.497" v="5334"/>
          <ac:spMkLst>
            <pc:docMk/>
            <pc:sldMk cId="1819313943" sldId="272"/>
            <ac:spMk id="3" creationId="{5FCEE909-E00D-4656-9F71-6A5B5249E571}"/>
          </ac:spMkLst>
        </pc:spChg>
        <pc:spChg chg="add">
          <ac:chgData name="CHOI JUNHO" userId="2ed797a4709b55ca" providerId="LiveId" clId="{5B9CC2E5-527B-4B3B-BD11-698718A29A94}" dt="2019-10-28T03:18:37.356" v="5344"/>
          <ac:spMkLst>
            <pc:docMk/>
            <pc:sldMk cId="1819313943" sldId="272"/>
            <ac:spMk id="4" creationId="{EFF250C4-7D27-446F-AF1E-9CE87A9830E0}"/>
          </ac:spMkLst>
        </pc:spChg>
        <pc:spChg chg="add">
          <ac:chgData name="CHOI JUNHO" userId="2ed797a4709b55ca" providerId="LiveId" clId="{5B9CC2E5-527B-4B3B-BD11-698718A29A94}" dt="2019-10-28T03:18:37.356" v="5344"/>
          <ac:spMkLst>
            <pc:docMk/>
            <pc:sldMk cId="1819313943" sldId="272"/>
            <ac:spMk id="5" creationId="{AB548B68-BEC2-44BF-B1DA-89B10C876891}"/>
          </ac:spMkLst>
        </pc:spChg>
        <pc:spChg chg="add">
          <ac:chgData name="CHOI JUNHO" userId="2ed797a4709b55ca" providerId="LiveId" clId="{5B9CC2E5-527B-4B3B-BD11-698718A29A94}" dt="2019-10-28T03:18:37.356" v="5344"/>
          <ac:spMkLst>
            <pc:docMk/>
            <pc:sldMk cId="1819313943" sldId="272"/>
            <ac:spMk id="7" creationId="{41B83BCC-CC48-4F40-AF32-9009CB4811EE}"/>
          </ac:spMkLst>
        </pc:spChg>
        <pc:spChg chg="add">
          <ac:chgData name="CHOI JUNHO" userId="2ed797a4709b55ca" providerId="LiveId" clId="{5B9CC2E5-527B-4B3B-BD11-698718A29A94}" dt="2019-10-28T03:18:37.356" v="5344"/>
          <ac:spMkLst>
            <pc:docMk/>
            <pc:sldMk cId="1819313943" sldId="272"/>
            <ac:spMk id="9" creationId="{7C6F6572-A055-40FE-A183-9A9BD6412157}"/>
          </ac:spMkLst>
        </pc:spChg>
        <pc:spChg chg="add">
          <ac:chgData name="CHOI JUNHO" userId="2ed797a4709b55ca" providerId="LiveId" clId="{5B9CC2E5-527B-4B3B-BD11-698718A29A94}" dt="2019-10-28T03:18:37.356" v="5344"/>
          <ac:spMkLst>
            <pc:docMk/>
            <pc:sldMk cId="1819313943" sldId="272"/>
            <ac:spMk id="10" creationId="{E6DA8361-FFBE-413C-AAA0-BF7A718E20C4}"/>
          </ac:spMkLst>
        </pc:spChg>
        <pc:spChg chg="add">
          <ac:chgData name="CHOI JUNHO" userId="2ed797a4709b55ca" providerId="LiveId" clId="{5B9CC2E5-527B-4B3B-BD11-698718A29A94}" dt="2019-10-28T03:18:37.356" v="5344"/>
          <ac:spMkLst>
            <pc:docMk/>
            <pc:sldMk cId="1819313943" sldId="272"/>
            <ac:spMk id="13" creationId="{E4A1E0F1-B9A0-4518-8BF9-BF851632F15F}"/>
          </ac:spMkLst>
        </pc:spChg>
        <pc:spChg chg="add">
          <ac:chgData name="CHOI JUNHO" userId="2ed797a4709b55ca" providerId="LiveId" clId="{5B9CC2E5-527B-4B3B-BD11-698718A29A94}" dt="2019-10-28T03:18:37.356" v="5344"/>
          <ac:spMkLst>
            <pc:docMk/>
            <pc:sldMk cId="1819313943" sldId="272"/>
            <ac:spMk id="14" creationId="{8895BBB1-1E5F-455A-822D-630B3BFE26B4}"/>
          </ac:spMkLst>
        </pc:spChg>
        <pc:spChg chg="add">
          <ac:chgData name="CHOI JUNHO" userId="2ed797a4709b55ca" providerId="LiveId" clId="{5B9CC2E5-527B-4B3B-BD11-698718A29A94}" dt="2019-10-28T03:18:37.356" v="5344"/>
          <ac:spMkLst>
            <pc:docMk/>
            <pc:sldMk cId="1819313943" sldId="272"/>
            <ac:spMk id="15" creationId="{C30759E5-EA69-492E-B767-30CD145B3277}"/>
          </ac:spMkLst>
        </pc:spChg>
        <pc:spChg chg="add">
          <ac:chgData name="CHOI JUNHO" userId="2ed797a4709b55ca" providerId="LiveId" clId="{5B9CC2E5-527B-4B3B-BD11-698718A29A94}" dt="2019-10-28T03:18:37.356" v="5344"/>
          <ac:spMkLst>
            <pc:docMk/>
            <pc:sldMk cId="1819313943" sldId="272"/>
            <ac:spMk id="17" creationId="{E46CD9D4-5A00-431F-9530-7FB8E2EBB42D}"/>
          </ac:spMkLst>
        </pc:spChg>
        <pc:spChg chg="add">
          <ac:chgData name="CHOI JUNHO" userId="2ed797a4709b55ca" providerId="LiveId" clId="{5B9CC2E5-527B-4B3B-BD11-698718A29A94}" dt="2019-10-28T03:18:37.356" v="5344"/>
          <ac:spMkLst>
            <pc:docMk/>
            <pc:sldMk cId="1819313943" sldId="272"/>
            <ac:spMk id="18" creationId="{296B7A56-75A5-4BD2-94E1-B91B9D4D894E}"/>
          </ac:spMkLst>
        </pc:spChg>
        <pc:spChg chg="add mod">
          <ac:chgData name="CHOI JUNHO" userId="2ed797a4709b55ca" providerId="LiveId" clId="{5B9CC2E5-527B-4B3B-BD11-698718A29A94}" dt="2019-10-28T03:20:30.633" v="5418"/>
          <ac:spMkLst>
            <pc:docMk/>
            <pc:sldMk cId="1819313943" sldId="272"/>
            <ac:spMk id="20" creationId="{E2169E79-A20B-4D56-9AF1-1C89DAA7C6BB}"/>
          </ac:spMkLst>
        </pc:spChg>
        <pc:spChg chg="add">
          <ac:chgData name="CHOI JUNHO" userId="2ed797a4709b55ca" providerId="LiveId" clId="{5B9CC2E5-527B-4B3B-BD11-698718A29A94}" dt="2019-10-28T03:18:37.356" v="5344"/>
          <ac:spMkLst>
            <pc:docMk/>
            <pc:sldMk cId="1819313943" sldId="272"/>
            <ac:spMk id="21" creationId="{0A7784CB-7666-4850-8AAE-079F7826AF76}"/>
          </ac:spMkLst>
        </pc:spChg>
        <pc:spChg chg="add del">
          <ac:chgData name="CHOI JUNHO" userId="2ed797a4709b55ca" providerId="LiveId" clId="{5B9CC2E5-527B-4B3B-BD11-698718A29A94}" dt="2019-10-28T03:22:08.367" v="5420" actId="478"/>
          <ac:spMkLst>
            <pc:docMk/>
            <pc:sldMk cId="1819313943" sldId="272"/>
            <ac:spMk id="31" creationId="{15E38083-6C70-4C5C-BE4E-BB4C28F34264}"/>
          </ac:spMkLst>
        </pc:spChg>
        <pc:spChg chg="add del">
          <ac:chgData name="CHOI JUNHO" userId="2ed797a4709b55ca" providerId="LiveId" clId="{5B9CC2E5-527B-4B3B-BD11-698718A29A94}" dt="2019-10-28T03:22:08.367" v="5420" actId="478"/>
          <ac:spMkLst>
            <pc:docMk/>
            <pc:sldMk cId="1819313943" sldId="272"/>
            <ac:spMk id="34" creationId="{F126C7BE-174F-49E0-ADF4-B086120ED43D}"/>
          </ac:spMkLst>
        </pc:spChg>
        <pc:spChg chg="del topLvl">
          <ac:chgData name="CHOI JUNHO" userId="2ed797a4709b55ca" providerId="LiveId" clId="{5B9CC2E5-527B-4B3B-BD11-698718A29A94}" dt="2019-10-28T03:18:52.594" v="5347" actId="478"/>
          <ac:spMkLst>
            <pc:docMk/>
            <pc:sldMk cId="1819313943" sldId="272"/>
            <ac:spMk id="37" creationId="{F151B6C4-945C-49DE-9EB1-1CB000BA688E}"/>
          </ac:spMkLst>
        </pc:spChg>
        <pc:spChg chg="add del mod">
          <ac:chgData name="CHOI JUNHO" userId="2ed797a4709b55ca" providerId="LiveId" clId="{5B9CC2E5-527B-4B3B-BD11-698718A29A94}" dt="2019-10-28T03:20:17.189" v="5392" actId="478"/>
          <ac:spMkLst>
            <pc:docMk/>
            <pc:sldMk cId="1819313943" sldId="272"/>
            <ac:spMk id="39" creationId="{3ADE6C28-2F7D-4423-8CB4-2E113AD0D643}"/>
          </ac:spMkLst>
        </pc:spChg>
        <pc:spChg chg="add">
          <ac:chgData name="CHOI JUNHO" userId="2ed797a4709b55ca" providerId="LiveId" clId="{5B9CC2E5-527B-4B3B-BD11-698718A29A94}" dt="2019-10-28T03:20:17.438" v="5393"/>
          <ac:spMkLst>
            <pc:docMk/>
            <pc:sldMk cId="1819313943" sldId="272"/>
            <ac:spMk id="40" creationId="{DF37281B-FED9-4EAA-8209-F7B0E617FA3A}"/>
          </ac:spMkLst>
        </pc:spChg>
        <pc:grpChg chg="add del">
          <ac:chgData name="CHOI JUNHO" userId="2ed797a4709b55ca" providerId="LiveId" clId="{5B9CC2E5-527B-4B3B-BD11-698718A29A94}" dt="2019-10-28T03:21:37.367" v="5419" actId="478"/>
          <ac:grpSpMkLst>
            <pc:docMk/>
            <pc:sldMk cId="1819313943" sldId="272"/>
            <ac:grpSpMk id="24" creationId="{43702CDC-8ED7-419D-B706-6531E9E96EA2}"/>
          </ac:grpSpMkLst>
        </pc:grpChg>
        <pc:grpChg chg="add del">
          <ac:chgData name="CHOI JUNHO" userId="2ed797a4709b55ca" providerId="LiveId" clId="{5B9CC2E5-527B-4B3B-BD11-698718A29A94}" dt="2019-10-28T03:18:52.594" v="5347" actId="478"/>
          <ac:grpSpMkLst>
            <pc:docMk/>
            <pc:sldMk cId="1819313943" sldId="272"/>
            <ac:grpSpMk id="35" creationId="{57133B75-6206-457C-8C66-B8A54B65494A}"/>
          </ac:grpSpMkLst>
        </pc:grpChg>
        <pc:grpChg chg="add mod">
          <ac:chgData name="CHOI JUNHO" userId="2ed797a4709b55ca" providerId="LiveId" clId="{5B9CC2E5-527B-4B3B-BD11-698718A29A94}" dt="2019-10-28T03:18:59.881" v="5349" actId="164"/>
          <ac:grpSpMkLst>
            <pc:docMk/>
            <pc:sldMk cId="1819313943" sldId="272"/>
            <ac:grpSpMk id="38" creationId="{355D6FE0-3FC9-474D-8ACA-E859AD95EE20}"/>
          </ac:grpSpMkLst>
        </pc:grpChg>
        <pc:picChg chg="add del">
          <ac:chgData name="CHOI JUNHO" userId="2ed797a4709b55ca" providerId="LiveId" clId="{5B9CC2E5-527B-4B3B-BD11-698718A29A94}" dt="2019-10-28T03:18:40.767" v="5345" actId="478"/>
          <ac:picMkLst>
            <pc:docMk/>
            <pc:sldMk cId="1819313943" sldId="272"/>
            <ac:picMk id="19" creationId="{505F24A0-24BB-44AF-8BD3-BCAA73FC84ED}"/>
          </ac:picMkLst>
        </pc:picChg>
        <pc:picChg chg="mod topLvl">
          <ac:chgData name="CHOI JUNHO" userId="2ed797a4709b55ca" providerId="LiveId" clId="{5B9CC2E5-527B-4B3B-BD11-698718A29A94}" dt="2019-10-28T03:18:59.881" v="5349" actId="164"/>
          <ac:picMkLst>
            <pc:docMk/>
            <pc:sldMk cId="1819313943" sldId="272"/>
            <ac:picMk id="36" creationId="{AE4188EB-7FF4-4116-BA36-8CAEAB7CA08D}"/>
          </ac:picMkLst>
        </pc:picChg>
        <pc:cxnChg chg="add">
          <ac:chgData name="CHOI JUNHO" userId="2ed797a4709b55ca" providerId="LiveId" clId="{5B9CC2E5-527B-4B3B-BD11-698718A29A94}" dt="2019-10-28T03:18:37.356" v="5344"/>
          <ac:cxnSpMkLst>
            <pc:docMk/>
            <pc:sldMk cId="1819313943" sldId="272"/>
            <ac:cxnSpMk id="6" creationId="{B93FC20F-0D53-46AF-B098-EF89A396668E}"/>
          </ac:cxnSpMkLst>
        </pc:cxnChg>
        <pc:cxnChg chg="add">
          <ac:chgData name="CHOI JUNHO" userId="2ed797a4709b55ca" providerId="LiveId" clId="{5B9CC2E5-527B-4B3B-BD11-698718A29A94}" dt="2019-10-28T03:18:37.356" v="5344"/>
          <ac:cxnSpMkLst>
            <pc:docMk/>
            <pc:sldMk cId="1819313943" sldId="272"/>
            <ac:cxnSpMk id="8" creationId="{A9BC6FC7-7BEE-4A3C-B3DF-845EE93FB4F1}"/>
          </ac:cxnSpMkLst>
        </pc:cxnChg>
        <pc:cxnChg chg="add">
          <ac:chgData name="CHOI JUNHO" userId="2ed797a4709b55ca" providerId="LiveId" clId="{5B9CC2E5-527B-4B3B-BD11-698718A29A94}" dt="2019-10-28T03:18:37.356" v="5344"/>
          <ac:cxnSpMkLst>
            <pc:docMk/>
            <pc:sldMk cId="1819313943" sldId="272"/>
            <ac:cxnSpMk id="11" creationId="{BBE425D3-4762-4429-ADD4-BFA10BD74D42}"/>
          </ac:cxnSpMkLst>
        </pc:cxnChg>
        <pc:cxnChg chg="add">
          <ac:chgData name="CHOI JUNHO" userId="2ed797a4709b55ca" providerId="LiveId" clId="{5B9CC2E5-527B-4B3B-BD11-698718A29A94}" dt="2019-10-28T03:18:37.356" v="5344"/>
          <ac:cxnSpMkLst>
            <pc:docMk/>
            <pc:sldMk cId="1819313943" sldId="272"/>
            <ac:cxnSpMk id="12" creationId="{3406B44C-4C6B-448B-84DB-1E13A637B3CC}"/>
          </ac:cxnSpMkLst>
        </pc:cxnChg>
        <pc:cxnChg chg="add">
          <ac:chgData name="CHOI JUNHO" userId="2ed797a4709b55ca" providerId="LiveId" clId="{5B9CC2E5-527B-4B3B-BD11-698718A29A94}" dt="2019-10-28T03:18:37.356" v="5344"/>
          <ac:cxnSpMkLst>
            <pc:docMk/>
            <pc:sldMk cId="1819313943" sldId="272"/>
            <ac:cxnSpMk id="16" creationId="{9D56E380-8A27-48AC-ABEA-89FB076441D7}"/>
          </ac:cxnSpMkLst>
        </pc:cxnChg>
        <pc:cxnChg chg="add">
          <ac:chgData name="CHOI JUNHO" userId="2ed797a4709b55ca" providerId="LiveId" clId="{5B9CC2E5-527B-4B3B-BD11-698718A29A94}" dt="2019-10-28T03:18:37.356" v="5344"/>
          <ac:cxnSpMkLst>
            <pc:docMk/>
            <pc:sldMk cId="1819313943" sldId="272"/>
            <ac:cxnSpMk id="22" creationId="{440DC855-8DE9-42B5-9A42-92D933514614}"/>
          </ac:cxnSpMkLst>
        </pc:cxnChg>
        <pc:cxnChg chg="add">
          <ac:chgData name="CHOI JUNHO" userId="2ed797a4709b55ca" providerId="LiveId" clId="{5B9CC2E5-527B-4B3B-BD11-698718A29A94}" dt="2019-10-28T03:18:37.356" v="5344"/>
          <ac:cxnSpMkLst>
            <pc:docMk/>
            <pc:sldMk cId="1819313943" sldId="272"/>
            <ac:cxnSpMk id="23" creationId="{7937285D-FFCC-498B-AF1F-2E1E8F120D47}"/>
          </ac:cxnSpMkLst>
        </pc:cxnChg>
        <pc:cxnChg chg="add del mod">
          <ac:chgData name="CHOI JUNHO" userId="2ed797a4709b55ca" providerId="LiveId" clId="{5B9CC2E5-527B-4B3B-BD11-698718A29A94}" dt="2019-10-28T03:22:08.367" v="5420" actId="478"/>
          <ac:cxnSpMkLst>
            <pc:docMk/>
            <pc:sldMk cId="1819313943" sldId="272"/>
            <ac:cxnSpMk id="32" creationId="{0E25413F-7414-4AFB-AB5D-EF0AF248CA5D}"/>
          </ac:cxnSpMkLst>
        </pc:cxnChg>
        <pc:cxnChg chg="add">
          <ac:chgData name="CHOI JUNHO" userId="2ed797a4709b55ca" providerId="LiveId" clId="{5B9CC2E5-527B-4B3B-BD11-698718A29A94}" dt="2019-10-28T03:18:37.356" v="5344"/>
          <ac:cxnSpMkLst>
            <pc:docMk/>
            <pc:sldMk cId="1819313943" sldId="272"/>
            <ac:cxnSpMk id="33" creationId="{2ED726AA-B60A-4FF9-9201-A0DB1E8E6C26}"/>
          </ac:cxnSpMkLst>
        </pc:cxnChg>
      </pc:sldChg>
      <pc:sldMasterChg chg="modSldLayout">
        <pc:chgData name="CHOI JUNHO" userId="2ed797a4709b55ca" providerId="LiveId" clId="{5B9CC2E5-527B-4B3B-BD11-698718A29A94}" dt="2019-10-25T05:40:29.588" v="206" actId="1035"/>
        <pc:sldMasterMkLst>
          <pc:docMk/>
          <pc:sldMasterMk cId="2252684482" sldId="2147483648"/>
        </pc:sldMasterMkLst>
        <pc:sldLayoutChg chg="modSp">
          <pc:chgData name="CHOI JUNHO" userId="2ed797a4709b55ca" providerId="LiveId" clId="{5B9CC2E5-527B-4B3B-BD11-698718A29A94}" dt="2019-10-25T05:40:29.588" v="206" actId="1035"/>
          <pc:sldLayoutMkLst>
            <pc:docMk/>
            <pc:sldMasterMk cId="2252684482" sldId="2147483648"/>
            <pc:sldLayoutMk cId="17018372" sldId="2147483649"/>
          </pc:sldLayoutMkLst>
          <pc:spChg chg="mod">
            <ac:chgData name="CHOI JUNHO" userId="2ed797a4709b55ca" providerId="LiveId" clId="{5B9CC2E5-527B-4B3B-BD11-698718A29A94}" dt="2019-10-25T05:40:29.588" v="206" actId="1035"/>
            <ac:spMkLst>
              <pc:docMk/>
              <pc:sldMasterMk cId="2252684482" sldId="2147483648"/>
              <pc:sldLayoutMk cId="17018372" sldId="2147483649"/>
              <ac:spMk id="7" creationId="{00000000-0000-0000-0000-000000000000}"/>
            </ac:spMkLst>
          </pc:spChg>
          <pc:graphicFrameChg chg="mod">
            <ac:chgData name="CHOI JUNHO" userId="2ed797a4709b55ca" providerId="LiveId" clId="{5B9CC2E5-527B-4B3B-BD11-698718A29A94}" dt="2019-10-25T05:40:29.588" v="206" actId="1035"/>
            <ac:graphicFrameMkLst>
              <pc:docMk/>
              <pc:sldMasterMk cId="2252684482" sldId="2147483648"/>
              <pc:sldLayoutMk cId="17018372" sldId="2147483649"/>
              <ac:graphicFrameMk id="2" creationId="{00000000-0000-0000-0000-000000000000}"/>
            </ac:graphicFrameMkLst>
          </pc:graphicFrameChg>
        </pc:sldLayoutChg>
        <pc:sldLayoutChg chg="modSp">
          <pc:chgData name="CHOI JUNHO" userId="2ed797a4709b55ca" providerId="LiveId" clId="{5B9CC2E5-527B-4B3B-BD11-698718A29A94}" dt="2019-10-25T05:40:22.018" v="186" actId="1035"/>
          <pc:sldLayoutMkLst>
            <pc:docMk/>
            <pc:sldMasterMk cId="2252684482" sldId="2147483648"/>
            <pc:sldLayoutMk cId="2156045409" sldId="2147483651"/>
          </pc:sldLayoutMkLst>
          <pc:spChg chg="mod">
            <ac:chgData name="CHOI JUNHO" userId="2ed797a4709b55ca" providerId="LiveId" clId="{5B9CC2E5-527B-4B3B-BD11-698718A29A94}" dt="2019-10-25T05:40:22.018" v="186" actId="1035"/>
            <ac:spMkLst>
              <pc:docMk/>
              <pc:sldMasterMk cId="2252684482" sldId="2147483648"/>
              <pc:sldLayoutMk cId="2156045409" sldId="2147483651"/>
              <ac:spMk id="5" creationId="{45E6D0DC-F064-4EBA-906A-BF1306784A62}"/>
            </ac:spMkLst>
          </pc:spChg>
          <pc:graphicFrameChg chg="mod modGraphic">
            <ac:chgData name="CHOI JUNHO" userId="2ed797a4709b55ca" providerId="LiveId" clId="{5B9CC2E5-527B-4B3B-BD11-698718A29A94}" dt="2019-10-25T05:40:22.018" v="186" actId="1035"/>
            <ac:graphicFrameMkLst>
              <pc:docMk/>
              <pc:sldMasterMk cId="2252684482" sldId="2147483648"/>
              <pc:sldLayoutMk cId="2156045409" sldId="2147483651"/>
              <ac:graphicFrameMk id="4" creationId="{B42A6570-5196-43DE-85B2-428460B9C59C}"/>
            </ac:graphicFrameMkLst>
          </pc:graphicFrameChg>
        </pc:sldLayoutChg>
      </pc:sldMasterChg>
    </pc:docChg>
  </pc:docChgLst>
  <pc:docChgLst>
    <pc:chgData name="CHOI JUNHO" userId="2ed797a4709b55ca" providerId="LiveId" clId="{B85B9DB9-DC08-49E2-AE66-60597C8BC9AF}"/>
    <pc:docChg chg="undo custSel addSld delSld modSld modMainMaster modSection">
      <pc:chgData name="CHOI JUNHO" userId="2ed797a4709b55ca" providerId="LiveId" clId="{B85B9DB9-DC08-49E2-AE66-60597C8BC9AF}" dt="2019-10-25T03:07:02.207" v="594"/>
      <pc:docMkLst>
        <pc:docMk/>
      </pc:docMkLst>
      <pc:sldChg chg="modSp">
        <pc:chgData name="CHOI JUNHO" userId="2ed797a4709b55ca" providerId="LiveId" clId="{B85B9DB9-DC08-49E2-AE66-60597C8BC9AF}" dt="2019-10-25T01:33:34.944" v="226"/>
        <pc:sldMkLst>
          <pc:docMk/>
          <pc:sldMk cId="2612761801" sldId="256"/>
        </pc:sldMkLst>
        <pc:spChg chg="mod">
          <ac:chgData name="CHOI JUNHO" userId="2ed797a4709b55ca" providerId="LiveId" clId="{B85B9DB9-DC08-49E2-AE66-60597C8BC9AF}" dt="2019-10-25T01:33:34.944" v="226"/>
          <ac:spMkLst>
            <pc:docMk/>
            <pc:sldMk cId="2612761801" sldId="256"/>
            <ac:spMk id="2" creationId="{00000000-0000-0000-0000-000000000000}"/>
          </ac:spMkLst>
        </pc:spChg>
      </pc:sldChg>
      <pc:sldChg chg="addSp delSp modSp">
        <pc:chgData name="CHOI JUNHO" userId="2ed797a4709b55ca" providerId="LiveId" clId="{B85B9DB9-DC08-49E2-AE66-60597C8BC9AF}" dt="2019-10-25T03:02:53.290" v="510" actId="122"/>
        <pc:sldMkLst>
          <pc:docMk/>
          <pc:sldMk cId="1580783546" sldId="265"/>
        </pc:sldMkLst>
        <pc:spChg chg="mod">
          <ac:chgData name="CHOI JUNHO" userId="2ed797a4709b55ca" providerId="LiveId" clId="{B85B9DB9-DC08-49E2-AE66-60597C8BC9AF}" dt="2019-10-25T01:34:10.326" v="227" actId="1076"/>
          <ac:spMkLst>
            <pc:docMk/>
            <pc:sldMk cId="1580783546" sldId="265"/>
            <ac:spMk id="2" creationId="{00000000-0000-0000-0000-000000000000}"/>
          </ac:spMkLst>
        </pc:spChg>
        <pc:spChg chg="add del mod">
          <ac:chgData name="CHOI JUNHO" userId="2ed797a4709b55ca" providerId="LiveId" clId="{B85B9DB9-DC08-49E2-AE66-60597C8BC9AF}" dt="2019-10-25T01:45:40.867" v="281" actId="478"/>
          <ac:spMkLst>
            <pc:docMk/>
            <pc:sldMk cId="1580783546" sldId="265"/>
            <ac:spMk id="4" creationId="{B881BF1D-5E56-4F08-8D22-51CC2A47B5B5}"/>
          </ac:spMkLst>
        </pc:spChg>
        <pc:spChg chg="add">
          <ac:chgData name="CHOI JUNHO" userId="2ed797a4709b55ca" providerId="LiveId" clId="{B85B9DB9-DC08-49E2-AE66-60597C8BC9AF}" dt="2019-10-25T01:45:41.131" v="282"/>
          <ac:spMkLst>
            <pc:docMk/>
            <pc:sldMk cId="1580783546" sldId="265"/>
            <ac:spMk id="5" creationId="{90B8312E-970E-458B-87FB-84F7A22C22BA}"/>
          </ac:spMkLst>
        </pc:spChg>
        <pc:graphicFrameChg chg="mod modGraphic">
          <ac:chgData name="CHOI JUNHO" userId="2ed797a4709b55ca" providerId="LiveId" clId="{B85B9DB9-DC08-49E2-AE66-60597C8BC9AF}" dt="2019-10-25T03:02:53.290" v="510" actId="122"/>
          <ac:graphicFrameMkLst>
            <pc:docMk/>
            <pc:sldMk cId="1580783546" sldId="265"/>
            <ac:graphicFrameMk id="3" creationId="{00000000-0000-0000-0000-000000000000}"/>
          </ac:graphicFrameMkLst>
        </pc:graphicFrameChg>
      </pc:sldChg>
      <pc:sldChg chg="addSp delSp modSp">
        <pc:chgData name="CHOI JUNHO" userId="2ed797a4709b55ca" providerId="LiveId" clId="{B85B9DB9-DC08-49E2-AE66-60597C8BC9AF}" dt="2019-10-25T03:03:46.366" v="552"/>
        <pc:sldMkLst>
          <pc:docMk/>
          <pc:sldMk cId="2062586716" sldId="266"/>
        </pc:sldMkLst>
        <pc:spChg chg="del mod">
          <ac:chgData name="CHOI JUNHO" userId="2ed797a4709b55ca" providerId="LiveId" clId="{B85B9DB9-DC08-49E2-AE66-60597C8BC9AF}" dt="2019-10-25T01:34:39.668" v="230" actId="478"/>
          <ac:spMkLst>
            <pc:docMk/>
            <pc:sldMk cId="2062586716" sldId="266"/>
            <ac:spMk id="2" creationId="{F545666B-8493-4477-99D8-EE91343E4355}"/>
          </ac:spMkLst>
        </pc:spChg>
        <pc:spChg chg="add del mod">
          <ac:chgData name="CHOI JUNHO" userId="2ed797a4709b55ca" providerId="LiveId" clId="{B85B9DB9-DC08-49E2-AE66-60597C8BC9AF}" dt="2019-10-25T03:03:22.779" v="511" actId="478"/>
          <ac:spMkLst>
            <pc:docMk/>
            <pc:sldMk cId="2062586716" sldId="266"/>
            <ac:spMk id="6" creationId="{8118FEA1-4A80-49C3-9930-C51AF5C62F7E}"/>
          </ac:spMkLst>
        </pc:spChg>
        <pc:spChg chg="add del">
          <ac:chgData name="CHOI JUNHO" userId="2ed797a4709b55ca" providerId="LiveId" clId="{B85B9DB9-DC08-49E2-AE66-60597C8BC9AF}" dt="2019-10-25T01:45:36.837" v="279" actId="478"/>
          <ac:spMkLst>
            <pc:docMk/>
            <pc:sldMk cId="2062586716" sldId="266"/>
            <ac:spMk id="7" creationId="{3EB95EFF-3A7D-4091-BAAC-1CB1538929BA}"/>
          </ac:spMkLst>
        </pc:spChg>
        <pc:spChg chg="add">
          <ac:chgData name="CHOI JUNHO" userId="2ed797a4709b55ca" providerId="LiveId" clId="{B85B9DB9-DC08-49E2-AE66-60597C8BC9AF}" dt="2019-10-25T01:45:37.153" v="280"/>
          <ac:spMkLst>
            <pc:docMk/>
            <pc:sldMk cId="2062586716" sldId="266"/>
            <ac:spMk id="8" creationId="{23071584-DD65-431F-A8DF-AB180821E716}"/>
          </ac:spMkLst>
        </pc:spChg>
        <pc:spChg chg="add del mod">
          <ac:chgData name="CHOI JUNHO" userId="2ed797a4709b55ca" providerId="LiveId" clId="{B85B9DB9-DC08-49E2-AE66-60597C8BC9AF}" dt="2019-10-25T03:03:32.022" v="512"/>
          <ac:spMkLst>
            <pc:docMk/>
            <pc:sldMk cId="2062586716" sldId="266"/>
            <ac:spMk id="10" creationId="{EFB0F23F-4C67-4FF2-AFDE-63211541F701}"/>
          </ac:spMkLst>
        </pc:spChg>
        <pc:spChg chg="add mod">
          <ac:chgData name="CHOI JUNHO" userId="2ed797a4709b55ca" providerId="LiveId" clId="{B85B9DB9-DC08-49E2-AE66-60597C8BC9AF}" dt="2019-10-25T03:03:46.366" v="552"/>
          <ac:spMkLst>
            <pc:docMk/>
            <pc:sldMk cId="2062586716" sldId="266"/>
            <ac:spMk id="11" creationId="{E21B456B-D313-489D-8814-AD8BAFB1F0AE}"/>
          </ac:spMkLst>
        </pc:spChg>
      </pc:sldChg>
      <pc:sldChg chg="del">
        <pc:chgData name="CHOI JUNHO" userId="2ed797a4709b55ca" providerId="LiveId" clId="{B85B9DB9-DC08-49E2-AE66-60597C8BC9AF}" dt="2019-10-25T01:34:55.666" v="256" actId="47"/>
        <pc:sldMkLst>
          <pc:docMk/>
          <pc:sldMk cId="2600782532" sldId="267"/>
        </pc:sldMkLst>
      </pc:sldChg>
      <pc:sldChg chg="addSp delSp modSp">
        <pc:chgData name="CHOI JUNHO" userId="2ed797a4709b55ca" providerId="LiveId" clId="{B85B9DB9-DC08-49E2-AE66-60597C8BC9AF}" dt="2019-10-25T03:06:44.532" v="591" actId="572"/>
        <pc:sldMkLst>
          <pc:docMk/>
          <pc:sldMk cId="3410021434" sldId="268"/>
        </pc:sldMkLst>
        <pc:spChg chg="add mod">
          <ac:chgData name="CHOI JUNHO" userId="2ed797a4709b55ca" providerId="LiveId" clId="{B85B9DB9-DC08-49E2-AE66-60597C8BC9AF}" dt="2019-10-25T03:06:16.731" v="587"/>
          <ac:spMkLst>
            <pc:docMk/>
            <pc:sldMk cId="3410021434" sldId="268"/>
            <ac:spMk id="2" creationId="{EC4D4907-240D-4B06-B316-13332696469D}"/>
          </ac:spMkLst>
        </pc:spChg>
        <pc:spChg chg="del mod">
          <ac:chgData name="CHOI JUNHO" userId="2ed797a4709b55ca" providerId="LiveId" clId="{B85B9DB9-DC08-49E2-AE66-60597C8BC9AF}" dt="2019-10-25T03:06:16.731" v="587"/>
          <ac:spMkLst>
            <pc:docMk/>
            <pc:sldMk cId="3410021434" sldId="268"/>
            <ac:spMk id="3" creationId="{6C7AA625-D22A-4CDB-9C55-589DB51B0D40}"/>
          </ac:spMkLst>
        </pc:spChg>
        <pc:spChg chg="del mod">
          <ac:chgData name="CHOI JUNHO" userId="2ed797a4709b55ca" providerId="LiveId" clId="{B85B9DB9-DC08-49E2-AE66-60597C8BC9AF}" dt="2019-10-25T03:06:16.731" v="587"/>
          <ac:spMkLst>
            <pc:docMk/>
            <pc:sldMk cId="3410021434" sldId="268"/>
            <ac:spMk id="4" creationId="{F345B3F1-9D07-4554-8968-617B62B9E451}"/>
          </ac:spMkLst>
        </pc:spChg>
        <pc:spChg chg="add del mod">
          <ac:chgData name="CHOI JUNHO" userId="2ed797a4709b55ca" providerId="LiveId" clId="{B85B9DB9-DC08-49E2-AE66-60597C8BC9AF}" dt="2019-10-25T01:45:15.874" v="275" actId="478"/>
          <ac:spMkLst>
            <pc:docMk/>
            <pc:sldMk cId="3410021434" sldId="268"/>
            <ac:spMk id="5" creationId="{2108D399-ACF1-41D4-928B-BD5C5BE71961}"/>
          </ac:spMkLst>
        </pc:spChg>
        <pc:spChg chg="del mod">
          <ac:chgData name="CHOI JUNHO" userId="2ed797a4709b55ca" providerId="LiveId" clId="{B85B9DB9-DC08-49E2-AE66-60597C8BC9AF}" dt="2019-10-25T03:06:16.731" v="587"/>
          <ac:spMkLst>
            <pc:docMk/>
            <pc:sldMk cId="3410021434" sldId="268"/>
            <ac:spMk id="6" creationId="{C75E5778-2F5B-4B9C-AE7B-56832756C3B8}"/>
          </ac:spMkLst>
        </pc:spChg>
        <pc:spChg chg="add mod">
          <ac:chgData name="CHOI JUNHO" userId="2ed797a4709b55ca" providerId="LiveId" clId="{B85B9DB9-DC08-49E2-AE66-60597C8BC9AF}" dt="2019-10-25T01:45:21.629" v="277" actId="1076"/>
          <ac:spMkLst>
            <pc:docMk/>
            <pc:sldMk cId="3410021434" sldId="268"/>
            <ac:spMk id="8" creationId="{A478C3C5-FCBD-44D2-A2A0-9B786A1D8D0C}"/>
          </ac:spMkLst>
        </pc:spChg>
        <pc:spChg chg="add mod">
          <ac:chgData name="CHOI JUNHO" userId="2ed797a4709b55ca" providerId="LiveId" clId="{B85B9DB9-DC08-49E2-AE66-60597C8BC9AF}" dt="2019-10-25T03:06:16.731" v="587"/>
          <ac:spMkLst>
            <pc:docMk/>
            <pc:sldMk cId="3410021434" sldId="268"/>
            <ac:spMk id="9" creationId="{34AE6684-951E-41C8-9B02-BC66400E89EE}"/>
          </ac:spMkLst>
        </pc:spChg>
        <pc:spChg chg="add mod">
          <ac:chgData name="CHOI JUNHO" userId="2ed797a4709b55ca" providerId="LiveId" clId="{B85B9DB9-DC08-49E2-AE66-60597C8BC9AF}" dt="2019-10-25T03:06:16.731" v="587"/>
          <ac:spMkLst>
            <pc:docMk/>
            <pc:sldMk cId="3410021434" sldId="268"/>
            <ac:spMk id="10" creationId="{CFD98D77-76EC-446E-9F20-A5C62110D5DD}"/>
          </ac:spMkLst>
        </pc:spChg>
        <pc:graphicFrameChg chg="mod modGraphic">
          <ac:chgData name="CHOI JUNHO" userId="2ed797a4709b55ca" providerId="LiveId" clId="{B85B9DB9-DC08-49E2-AE66-60597C8BC9AF}" dt="2019-10-25T03:06:44.532" v="591" actId="572"/>
          <ac:graphicFrameMkLst>
            <pc:docMk/>
            <pc:sldMk cId="3410021434" sldId="268"/>
            <ac:graphicFrameMk id="7" creationId="{1CA85B1C-5C74-4B1C-AB51-4AEA3A54D33D}"/>
          </ac:graphicFrameMkLst>
        </pc:graphicFrameChg>
      </pc:sldChg>
      <pc:sldChg chg="add del">
        <pc:chgData name="CHOI JUNHO" userId="2ed797a4709b55ca" providerId="LiveId" clId="{B85B9DB9-DC08-49E2-AE66-60597C8BC9AF}" dt="2019-10-25T01:31:23.308" v="190"/>
        <pc:sldMkLst>
          <pc:docMk/>
          <pc:sldMk cId="1866466767" sldId="270"/>
        </pc:sldMkLst>
      </pc:sldChg>
      <pc:sldChg chg="addSp delSp modSp add">
        <pc:chgData name="CHOI JUNHO" userId="2ed797a4709b55ca" providerId="LiveId" clId="{B85B9DB9-DC08-49E2-AE66-60597C8BC9AF}" dt="2019-10-25T03:07:02.207" v="594"/>
        <pc:sldMkLst>
          <pc:docMk/>
          <pc:sldMk cId="2010584314" sldId="270"/>
        </pc:sldMkLst>
        <pc:spChg chg="del">
          <ac:chgData name="CHOI JUNHO" userId="2ed797a4709b55ca" providerId="LiveId" clId="{B85B9DB9-DC08-49E2-AE66-60597C8BC9AF}" dt="2019-10-25T02:57:20.568" v="376" actId="478"/>
          <ac:spMkLst>
            <pc:docMk/>
            <pc:sldMk cId="2010584314" sldId="270"/>
            <ac:spMk id="2" creationId="{7D0C4656-E49B-44EA-AF20-8ABC1B2C8AD4}"/>
          </ac:spMkLst>
        </pc:spChg>
        <pc:spChg chg="del">
          <ac:chgData name="CHOI JUNHO" userId="2ed797a4709b55ca" providerId="LiveId" clId="{B85B9DB9-DC08-49E2-AE66-60597C8BC9AF}" dt="2019-10-25T02:57:20.568" v="376" actId="478"/>
          <ac:spMkLst>
            <pc:docMk/>
            <pc:sldMk cId="2010584314" sldId="270"/>
            <ac:spMk id="3" creationId="{B659F2A8-88A9-4FCA-A911-041740866CAE}"/>
          </ac:spMkLst>
        </pc:spChg>
        <pc:spChg chg="del">
          <ac:chgData name="CHOI JUNHO" userId="2ed797a4709b55ca" providerId="LiveId" clId="{B85B9DB9-DC08-49E2-AE66-60597C8BC9AF}" dt="2019-10-25T02:57:27.175" v="378" actId="478"/>
          <ac:spMkLst>
            <pc:docMk/>
            <pc:sldMk cId="2010584314" sldId="270"/>
            <ac:spMk id="4" creationId="{CBDC7334-39F0-456A-9918-2BB72650FD7F}"/>
          </ac:spMkLst>
        </pc:spChg>
        <pc:spChg chg="add">
          <ac:chgData name="CHOI JUNHO" userId="2ed797a4709b55ca" providerId="LiveId" clId="{B85B9DB9-DC08-49E2-AE66-60597C8BC9AF}" dt="2019-10-25T01:45:32.908" v="278"/>
          <ac:spMkLst>
            <pc:docMk/>
            <pc:sldMk cId="2010584314" sldId="270"/>
            <ac:spMk id="5" creationId="{51D5DC1D-ADBD-459B-B857-35B962FEDE50}"/>
          </ac:spMkLst>
        </pc:spChg>
        <pc:spChg chg="add del">
          <ac:chgData name="CHOI JUNHO" userId="2ed797a4709b55ca" providerId="LiveId" clId="{B85B9DB9-DC08-49E2-AE66-60597C8BC9AF}" dt="2019-10-25T03:07:02.207" v="594"/>
          <ac:spMkLst>
            <pc:docMk/>
            <pc:sldMk cId="2010584314" sldId="270"/>
            <ac:spMk id="6" creationId="{F18D0D67-B30E-408D-BA45-598CD32B09C9}"/>
          </ac:spMkLst>
        </pc:spChg>
        <pc:spChg chg="add del">
          <ac:chgData name="CHOI JUNHO" userId="2ed797a4709b55ca" providerId="LiveId" clId="{B85B9DB9-DC08-49E2-AE66-60597C8BC9AF}" dt="2019-10-25T03:07:02.207" v="594"/>
          <ac:spMkLst>
            <pc:docMk/>
            <pc:sldMk cId="2010584314" sldId="270"/>
            <ac:spMk id="7" creationId="{117B048D-E10E-4930-B6E1-772368D06A2E}"/>
          </ac:spMkLst>
        </pc:spChg>
        <pc:spChg chg="add del">
          <ac:chgData name="CHOI JUNHO" userId="2ed797a4709b55ca" providerId="LiveId" clId="{B85B9DB9-DC08-49E2-AE66-60597C8BC9AF}" dt="2019-10-25T03:07:02.207" v="594"/>
          <ac:spMkLst>
            <pc:docMk/>
            <pc:sldMk cId="2010584314" sldId="270"/>
            <ac:spMk id="8" creationId="{2F7698A7-CD42-4A15-AC09-2A9F8CB03A4E}"/>
          </ac:spMkLst>
        </pc:spChg>
        <pc:spChg chg="add mod">
          <ac:chgData name="CHOI JUNHO" userId="2ed797a4709b55ca" providerId="LiveId" clId="{B85B9DB9-DC08-49E2-AE66-60597C8BC9AF}" dt="2019-10-25T03:07:02.207" v="594"/>
          <ac:spMkLst>
            <pc:docMk/>
            <pc:sldMk cId="2010584314" sldId="270"/>
            <ac:spMk id="11" creationId="{3C4F82C0-F0B4-4E77-B71E-946CB900EE93}"/>
          </ac:spMkLst>
        </pc:spChg>
        <pc:spChg chg="add mod">
          <ac:chgData name="CHOI JUNHO" userId="2ed797a4709b55ca" providerId="LiveId" clId="{B85B9DB9-DC08-49E2-AE66-60597C8BC9AF}" dt="2019-10-25T03:07:02.207" v="594"/>
          <ac:spMkLst>
            <pc:docMk/>
            <pc:sldMk cId="2010584314" sldId="270"/>
            <ac:spMk id="12" creationId="{C750E563-F302-4F75-B9E6-7F101F724CE2}"/>
          </ac:spMkLst>
        </pc:spChg>
        <pc:spChg chg="add mod">
          <ac:chgData name="CHOI JUNHO" userId="2ed797a4709b55ca" providerId="LiveId" clId="{B85B9DB9-DC08-49E2-AE66-60597C8BC9AF}" dt="2019-10-25T03:07:02.207" v="594"/>
          <ac:spMkLst>
            <pc:docMk/>
            <pc:sldMk cId="2010584314" sldId="270"/>
            <ac:spMk id="13" creationId="{222B9C09-D39C-4FD7-A9B3-BFEC8A9D73D0}"/>
          </ac:spMkLst>
        </pc:spChg>
        <pc:graphicFrameChg chg="add del">
          <ac:chgData name="CHOI JUNHO" userId="2ed797a4709b55ca" providerId="LiveId" clId="{B85B9DB9-DC08-49E2-AE66-60597C8BC9AF}" dt="2019-10-25T03:06:57.879" v="592" actId="478"/>
          <ac:graphicFrameMkLst>
            <pc:docMk/>
            <pc:sldMk cId="2010584314" sldId="270"/>
            <ac:graphicFrameMk id="9" creationId="{83855A88-BA53-4FFC-95CF-FDE79EAEF7C8}"/>
          </ac:graphicFrameMkLst>
        </pc:graphicFrameChg>
        <pc:graphicFrameChg chg="add">
          <ac:chgData name="CHOI JUNHO" userId="2ed797a4709b55ca" providerId="LiveId" clId="{B85B9DB9-DC08-49E2-AE66-60597C8BC9AF}" dt="2019-10-25T03:06:58.210" v="593"/>
          <ac:graphicFrameMkLst>
            <pc:docMk/>
            <pc:sldMk cId="2010584314" sldId="270"/>
            <ac:graphicFrameMk id="10" creationId="{10B57DFF-9D4B-4303-9748-47D281BAB84A}"/>
          </ac:graphicFrameMkLst>
        </pc:graphicFrameChg>
      </pc:sldChg>
      <pc:sldMasterChg chg="modSldLayout">
        <pc:chgData name="CHOI JUNHO" userId="2ed797a4709b55ca" providerId="LiveId" clId="{B85B9DB9-DC08-49E2-AE66-60597C8BC9AF}" dt="2019-10-25T03:05:13.875" v="585" actId="20577"/>
        <pc:sldMasterMkLst>
          <pc:docMk/>
          <pc:sldMasterMk cId="2252684482" sldId="2147483648"/>
        </pc:sldMasterMkLst>
        <pc:sldLayoutChg chg="addSp delSp modSp">
          <pc:chgData name="CHOI JUNHO" userId="2ed797a4709b55ca" providerId="LiveId" clId="{B85B9DB9-DC08-49E2-AE66-60597C8BC9AF}" dt="2019-10-25T01:50:08.293" v="337" actId="1076"/>
          <pc:sldLayoutMkLst>
            <pc:docMk/>
            <pc:sldMasterMk cId="2252684482" sldId="2147483648"/>
            <pc:sldLayoutMk cId="17018372" sldId="2147483649"/>
          </pc:sldLayoutMkLst>
          <pc:spChg chg="mod">
            <ac:chgData name="CHOI JUNHO" userId="2ed797a4709b55ca" providerId="LiveId" clId="{B85B9DB9-DC08-49E2-AE66-60597C8BC9AF}" dt="2019-10-25T01:00:43.709" v="1" actId="1076"/>
            <ac:spMkLst>
              <pc:docMk/>
              <pc:sldMasterMk cId="2252684482" sldId="2147483648"/>
              <pc:sldLayoutMk cId="17018372" sldId="2147483649"/>
              <ac:spMk id="7" creationId="{00000000-0000-0000-0000-000000000000}"/>
            </ac:spMkLst>
          </pc:spChg>
          <pc:spChg chg="add mod">
            <ac:chgData name="CHOI JUNHO" userId="2ed797a4709b55ca" providerId="LiveId" clId="{B85B9DB9-DC08-49E2-AE66-60597C8BC9AF}" dt="2019-10-25T01:06:49.894" v="57" actId="1076"/>
            <ac:spMkLst>
              <pc:docMk/>
              <pc:sldMasterMk cId="2252684482" sldId="2147483648"/>
              <pc:sldLayoutMk cId="17018372" sldId="2147483649"/>
              <ac:spMk id="8" creationId="{FD2F9934-9D0C-4E19-AE89-48CB9973F4AD}"/>
            </ac:spMkLst>
          </pc:spChg>
          <pc:spChg chg="add mod">
            <ac:chgData name="CHOI JUNHO" userId="2ed797a4709b55ca" providerId="LiveId" clId="{B85B9DB9-DC08-49E2-AE66-60597C8BC9AF}" dt="2019-10-25T01:06:54.490" v="58" actId="1076"/>
            <ac:spMkLst>
              <pc:docMk/>
              <pc:sldMasterMk cId="2252684482" sldId="2147483648"/>
              <pc:sldLayoutMk cId="17018372" sldId="2147483649"/>
              <ac:spMk id="9" creationId="{04047FE0-99CA-4A25-A7D8-E3A981F3FFF0}"/>
            </ac:spMkLst>
          </pc:spChg>
          <pc:spChg chg="add mod">
            <ac:chgData name="CHOI JUNHO" userId="2ed797a4709b55ca" providerId="LiveId" clId="{B85B9DB9-DC08-49E2-AE66-60597C8BC9AF}" dt="2019-10-25T01:05:12.433" v="42" actId="571"/>
            <ac:spMkLst>
              <pc:docMk/>
              <pc:sldMasterMk cId="2252684482" sldId="2147483648"/>
              <pc:sldLayoutMk cId="17018372" sldId="2147483649"/>
              <ac:spMk id="11" creationId="{B0466DD5-62C1-4182-89A2-E023954D0F31}"/>
            </ac:spMkLst>
          </pc:spChg>
          <pc:spChg chg="add mod">
            <ac:chgData name="CHOI JUNHO" userId="2ed797a4709b55ca" providerId="LiveId" clId="{B85B9DB9-DC08-49E2-AE66-60597C8BC9AF}" dt="2019-10-25T01:09:59.655" v="96" actId="1076"/>
            <ac:spMkLst>
              <pc:docMk/>
              <pc:sldMasterMk cId="2252684482" sldId="2147483648"/>
              <pc:sldLayoutMk cId="17018372" sldId="2147483649"/>
              <ac:spMk id="13" creationId="{26B85E55-A23B-4282-B1C2-26BA012C5C07}"/>
            </ac:spMkLst>
          </pc:spChg>
          <pc:spChg chg="mod">
            <ac:chgData name="CHOI JUNHO" userId="2ed797a4709b55ca" providerId="LiveId" clId="{B85B9DB9-DC08-49E2-AE66-60597C8BC9AF}" dt="2019-10-25T01:50:08.293" v="337" actId="1076"/>
            <ac:spMkLst>
              <pc:docMk/>
              <pc:sldMasterMk cId="2252684482" sldId="2147483648"/>
              <pc:sldLayoutMk cId="17018372" sldId="2147483649"/>
              <ac:spMk id="19" creationId="{00000000-0000-0000-0000-000000000000}"/>
            </ac:spMkLst>
          </pc:spChg>
          <pc:spChg chg="mod">
            <ac:chgData name="CHOI JUNHO" userId="2ed797a4709b55ca" providerId="LiveId" clId="{B85B9DB9-DC08-49E2-AE66-60597C8BC9AF}" dt="2019-10-25T01:50:08.293" v="337" actId="1076"/>
            <ac:spMkLst>
              <pc:docMk/>
              <pc:sldMasterMk cId="2252684482" sldId="2147483648"/>
              <pc:sldLayoutMk cId="17018372" sldId="2147483649"/>
              <ac:spMk id="20" creationId="{00000000-0000-0000-0000-000000000000}"/>
            </ac:spMkLst>
          </pc:spChg>
          <pc:spChg chg="mod">
            <ac:chgData name="CHOI JUNHO" userId="2ed797a4709b55ca" providerId="LiveId" clId="{B85B9DB9-DC08-49E2-AE66-60597C8BC9AF}" dt="2019-10-25T01:50:08.293" v="337" actId="1076"/>
            <ac:spMkLst>
              <pc:docMk/>
              <pc:sldMasterMk cId="2252684482" sldId="2147483648"/>
              <pc:sldLayoutMk cId="17018372" sldId="2147483649"/>
              <ac:spMk id="21" creationId="{00000000-0000-0000-0000-000000000000}"/>
            </ac:spMkLst>
          </pc:spChg>
          <pc:graphicFrameChg chg="mod">
            <ac:chgData name="CHOI JUNHO" userId="2ed797a4709b55ca" providerId="LiveId" clId="{B85B9DB9-DC08-49E2-AE66-60597C8BC9AF}" dt="2019-10-25T01:22:43.813" v="128"/>
            <ac:graphicFrameMkLst>
              <pc:docMk/>
              <pc:sldMasterMk cId="2252684482" sldId="2147483648"/>
              <pc:sldLayoutMk cId="17018372" sldId="2147483649"/>
              <ac:graphicFrameMk id="2" creationId="{00000000-0000-0000-0000-000000000000}"/>
            </ac:graphicFrameMkLst>
          </pc:graphicFrameChg>
          <pc:graphicFrameChg chg="mod modGraphic">
            <ac:chgData name="CHOI JUNHO" userId="2ed797a4709b55ca" providerId="LiveId" clId="{B85B9DB9-DC08-49E2-AE66-60597C8BC9AF}" dt="2019-10-25T01:50:08.293" v="337" actId="1076"/>
            <ac:graphicFrameMkLst>
              <pc:docMk/>
              <pc:sldMasterMk cId="2252684482" sldId="2147483648"/>
              <pc:sldLayoutMk cId="17018372" sldId="2147483649"/>
              <ac:graphicFrameMk id="10" creationId="{00000000-0000-0000-0000-000000000000}"/>
            </ac:graphicFrameMkLst>
          </pc:graphicFrameChg>
          <pc:cxnChg chg="add del mod">
            <ac:chgData name="CHOI JUNHO" userId="2ed797a4709b55ca" providerId="LiveId" clId="{B85B9DB9-DC08-49E2-AE66-60597C8BC9AF}" dt="2019-10-25T01:07:41.860" v="68" actId="478"/>
            <ac:cxnSpMkLst>
              <pc:docMk/>
              <pc:sldMasterMk cId="2252684482" sldId="2147483648"/>
              <pc:sldLayoutMk cId="17018372" sldId="2147483649"/>
              <ac:cxnSpMk id="4" creationId="{21A55588-8C90-42F5-B98F-76F2A7D9B633}"/>
            </ac:cxnSpMkLst>
          </pc:cxnChg>
        </pc:sldLayoutChg>
        <pc:sldLayoutChg chg="delSp modSp">
          <pc:chgData name="CHOI JUNHO" userId="2ed797a4709b55ca" providerId="LiveId" clId="{B85B9DB9-DC08-49E2-AE66-60597C8BC9AF}" dt="2019-10-25T03:05:13.875" v="585" actId="20577"/>
          <pc:sldLayoutMkLst>
            <pc:docMk/>
            <pc:sldMasterMk cId="2252684482" sldId="2147483648"/>
            <pc:sldLayoutMk cId="2377320761" sldId="2147483650"/>
          </pc:sldLayoutMkLst>
          <pc:spChg chg="mod">
            <ac:chgData name="CHOI JUNHO" userId="2ed797a4709b55ca" providerId="LiveId" clId="{B85B9DB9-DC08-49E2-AE66-60597C8BC9AF}" dt="2019-10-25T03:04:46.090" v="561" actId="1035"/>
            <ac:spMkLst>
              <pc:docMk/>
              <pc:sldMasterMk cId="2252684482" sldId="2147483648"/>
              <pc:sldLayoutMk cId="2377320761" sldId="2147483650"/>
              <ac:spMk id="22" creationId="{00000000-0000-0000-0000-000000000000}"/>
            </ac:spMkLst>
          </pc:spChg>
          <pc:spChg chg="mod">
            <ac:chgData name="CHOI JUNHO" userId="2ed797a4709b55ca" providerId="LiveId" clId="{B85B9DB9-DC08-49E2-AE66-60597C8BC9AF}" dt="2019-10-25T03:04:52.185" v="562" actId="14100"/>
            <ac:spMkLst>
              <pc:docMk/>
              <pc:sldMasterMk cId="2252684482" sldId="2147483648"/>
              <pc:sldLayoutMk cId="2377320761" sldId="2147483650"/>
              <ac:spMk id="23" creationId="{00000000-0000-0000-0000-000000000000}"/>
            </ac:spMkLst>
          </pc:spChg>
          <pc:spChg chg="del">
            <ac:chgData name="CHOI JUNHO" userId="2ed797a4709b55ca" providerId="LiveId" clId="{B85B9DB9-DC08-49E2-AE66-60597C8BC9AF}" dt="2019-10-25T01:29:27.885" v="182" actId="478"/>
            <ac:spMkLst>
              <pc:docMk/>
              <pc:sldMasterMk cId="2252684482" sldId="2147483648"/>
              <pc:sldLayoutMk cId="2377320761" sldId="2147483650"/>
              <ac:spMk id="24" creationId="{00000000-0000-0000-0000-000000000000}"/>
            </ac:spMkLst>
          </pc:spChg>
          <pc:spChg chg="mod">
            <ac:chgData name="CHOI JUNHO" userId="2ed797a4709b55ca" providerId="LiveId" clId="{B85B9DB9-DC08-49E2-AE66-60597C8BC9AF}" dt="2019-10-25T03:04:58.853" v="563" actId="14100"/>
            <ac:spMkLst>
              <pc:docMk/>
              <pc:sldMasterMk cId="2252684482" sldId="2147483648"/>
              <pc:sldLayoutMk cId="2377320761" sldId="2147483650"/>
              <ac:spMk id="30" creationId="{00000000-0000-0000-0000-000000000000}"/>
            </ac:spMkLst>
          </pc:spChg>
          <pc:graphicFrameChg chg="mod modGraphic">
            <ac:chgData name="CHOI JUNHO" userId="2ed797a4709b55ca" providerId="LiveId" clId="{B85B9DB9-DC08-49E2-AE66-60597C8BC9AF}" dt="2019-10-25T03:05:13.875" v="585" actId="20577"/>
            <ac:graphicFrameMkLst>
              <pc:docMk/>
              <pc:sldMasterMk cId="2252684482" sldId="2147483648"/>
              <pc:sldLayoutMk cId="2377320761" sldId="2147483650"/>
              <ac:graphicFrameMk id="2" creationId="{00000000-0000-0000-0000-000000000000}"/>
            </ac:graphicFrameMkLst>
          </pc:graphicFrameChg>
        </pc:sldLayoutChg>
        <pc:sldLayoutChg chg="addSp delSp modSp">
          <pc:chgData name="CHOI JUNHO" userId="2ed797a4709b55ca" providerId="LiveId" clId="{B85B9DB9-DC08-49E2-AE66-60597C8BC9AF}" dt="2019-10-25T03:04:12.493" v="554" actId="1076"/>
          <pc:sldLayoutMkLst>
            <pc:docMk/>
            <pc:sldMasterMk cId="2252684482" sldId="2147483648"/>
            <pc:sldLayoutMk cId="2156045409" sldId="2147483651"/>
          </pc:sldLayoutMkLst>
          <pc:spChg chg="add mod">
            <ac:chgData name="CHOI JUNHO" userId="2ed797a4709b55ca" providerId="LiveId" clId="{B85B9DB9-DC08-49E2-AE66-60597C8BC9AF}" dt="2019-10-25T03:04:12.493" v="554" actId="1076"/>
            <ac:spMkLst>
              <pc:docMk/>
              <pc:sldMasterMk cId="2252684482" sldId="2147483648"/>
              <pc:sldLayoutMk cId="2156045409" sldId="2147483651"/>
              <ac:spMk id="5" creationId="{45E6D0DC-F064-4EBA-906A-BF1306784A62}"/>
            </ac:spMkLst>
          </pc:spChg>
          <pc:spChg chg="del">
            <ac:chgData name="CHOI JUNHO" userId="2ed797a4709b55ca" providerId="LiveId" clId="{B85B9DB9-DC08-49E2-AE66-60597C8BC9AF}" dt="2019-10-25T01:10:22.035" v="98" actId="478"/>
            <ac:spMkLst>
              <pc:docMk/>
              <pc:sldMasterMk cId="2252684482" sldId="2147483648"/>
              <pc:sldLayoutMk cId="2156045409" sldId="2147483651"/>
              <ac:spMk id="18" creationId="{00000000-0000-0000-0000-000000000000}"/>
            </ac:spMkLst>
          </pc:spChg>
          <pc:graphicFrameChg chg="add mod">
            <ac:chgData name="CHOI JUNHO" userId="2ed797a4709b55ca" providerId="LiveId" clId="{B85B9DB9-DC08-49E2-AE66-60597C8BC9AF}" dt="2019-10-25T01:38:42.511" v="268" actId="1076"/>
            <ac:graphicFrameMkLst>
              <pc:docMk/>
              <pc:sldMasterMk cId="2252684482" sldId="2147483648"/>
              <pc:sldLayoutMk cId="2156045409" sldId="2147483651"/>
              <ac:graphicFrameMk id="4" creationId="{B42A6570-5196-43DE-85B2-428460B9C59C}"/>
            </ac:graphicFrameMkLst>
          </pc:graphicFrameChg>
          <pc:graphicFrameChg chg="del">
            <ac:chgData name="CHOI JUNHO" userId="2ed797a4709b55ca" providerId="LiveId" clId="{B85B9DB9-DC08-49E2-AE66-60597C8BC9AF}" dt="2019-10-25T01:10:19.390" v="97" actId="478"/>
            <ac:graphicFrameMkLst>
              <pc:docMk/>
              <pc:sldMasterMk cId="2252684482" sldId="2147483648"/>
              <pc:sldLayoutMk cId="2156045409" sldId="2147483651"/>
              <ac:graphicFrameMk id="17" creationId="{00000000-0000-0000-0000-000000000000}"/>
            </ac:graphicFrameMkLst>
          </pc:graphicFrameChg>
        </pc:sldLayoutChg>
        <pc:sldLayoutChg chg="modSp">
          <pc:chgData name="CHOI JUNHO" userId="2ed797a4709b55ca" providerId="LiveId" clId="{B85B9DB9-DC08-49E2-AE66-60597C8BC9AF}" dt="2019-10-25T01:10:42.790" v="124" actId="207"/>
          <pc:sldLayoutMkLst>
            <pc:docMk/>
            <pc:sldMasterMk cId="2252684482" sldId="2147483648"/>
            <pc:sldLayoutMk cId="1950302476" sldId="2147483665"/>
          </pc:sldLayoutMkLst>
          <pc:spChg chg="mod">
            <ac:chgData name="CHOI JUNHO" userId="2ed797a4709b55ca" providerId="LiveId" clId="{B85B9DB9-DC08-49E2-AE66-60597C8BC9AF}" dt="2019-10-25T01:10:35.668" v="123" actId="207"/>
            <ac:spMkLst>
              <pc:docMk/>
              <pc:sldMasterMk cId="2252684482" sldId="2147483648"/>
              <pc:sldLayoutMk cId="1950302476" sldId="2147483665"/>
              <ac:spMk id="4" creationId="{00000000-0000-0000-0000-000000000000}"/>
            </ac:spMkLst>
          </pc:spChg>
          <pc:spChg chg="mod">
            <ac:chgData name="CHOI JUNHO" userId="2ed797a4709b55ca" providerId="LiveId" clId="{B85B9DB9-DC08-49E2-AE66-60597C8BC9AF}" dt="2019-10-25T01:10:42.790" v="124" actId="207"/>
            <ac:spMkLst>
              <pc:docMk/>
              <pc:sldMasterMk cId="2252684482" sldId="2147483648"/>
              <pc:sldLayoutMk cId="1950302476" sldId="2147483665"/>
              <ac:spMk id="12" creationId="{00000000-0000-0000-0000-000000000000}"/>
            </ac:spMkLst>
          </pc:spChg>
        </pc:sldLayoutChg>
      </pc:sldMasterChg>
    </pc:docChg>
  </pc:docChgLst>
  <pc:docChgLst>
    <pc:chgData name="CHOI JUNHO" userId="2ed797a4709b55ca" providerId="LiveId" clId="{7F92A87C-AAB4-4837-A6B3-D4D781BEB7A7}"/>
    <pc:docChg chg="custSel addSld modSld modMainMaster">
      <pc:chgData name="CHOI JUNHO" userId="2ed797a4709b55ca" providerId="LiveId" clId="{7F92A87C-AAB4-4837-A6B3-D4D781BEB7A7}" dt="2019-12-28T08:56:57.866" v="334"/>
      <pc:docMkLst>
        <pc:docMk/>
      </pc:docMkLst>
      <pc:sldChg chg="addSp delSp modSp add">
        <pc:chgData name="CHOI JUNHO" userId="2ed797a4709b55ca" providerId="LiveId" clId="{7F92A87C-AAB4-4837-A6B3-D4D781BEB7A7}" dt="2019-12-28T07:30:51.844" v="279" actId="1076"/>
        <pc:sldMkLst>
          <pc:docMk/>
          <pc:sldMk cId="947082625" sldId="277"/>
        </pc:sldMkLst>
        <pc:spChg chg="mod">
          <ac:chgData name="CHOI JUNHO" userId="2ed797a4709b55ca" providerId="LiveId" clId="{7F92A87C-AAB4-4837-A6B3-D4D781BEB7A7}" dt="2019-12-28T07:23:01.530" v="22" actId="20577"/>
          <ac:spMkLst>
            <pc:docMk/>
            <pc:sldMk cId="947082625" sldId="277"/>
            <ac:spMk id="2" creationId="{7959323A-BA29-4853-97C4-82E74244E3A8}"/>
          </ac:spMkLst>
        </pc:spChg>
        <pc:spChg chg="add mod">
          <ac:chgData name="CHOI JUNHO" userId="2ed797a4709b55ca" providerId="LiveId" clId="{7F92A87C-AAB4-4837-A6B3-D4D781BEB7A7}" dt="2019-12-28T07:27:19.487" v="166" actId="20577"/>
          <ac:spMkLst>
            <pc:docMk/>
            <pc:sldMk cId="947082625" sldId="277"/>
            <ac:spMk id="3" creationId="{7ABCC58B-C902-4B98-9934-5568B03423A9}"/>
          </ac:spMkLst>
        </pc:spChg>
        <pc:spChg chg="add mod">
          <ac:chgData name="CHOI JUNHO" userId="2ed797a4709b55ca" providerId="LiveId" clId="{7F92A87C-AAB4-4837-A6B3-D4D781BEB7A7}" dt="2019-12-28T07:23:41.948" v="25" actId="207"/>
          <ac:spMkLst>
            <pc:docMk/>
            <pc:sldMk cId="947082625" sldId="277"/>
            <ac:spMk id="4" creationId="{09835F90-31FF-4CE6-93EA-384398F864F1}"/>
          </ac:spMkLst>
        </pc:spChg>
        <pc:spChg chg="add mod">
          <ac:chgData name="CHOI JUNHO" userId="2ed797a4709b55ca" providerId="LiveId" clId="{7F92A87C-AAB4-4837-A6B3-D4D781BEB7A7}" dt="2019-12-28T07:23:48.569" v="36" actId="20577"/>
          <ac:spMkLst>
            <pc:docMk/>
            <pc:sldMk cId="947082625" sldId="277"/>
            <ac:spMk id="5" creationId="{0E15F842-68E6-43D1-8D78-CCFA96B7A5EF}"/>
          </ac:spMkLst>
        </pc:spChg>
        <pc:spChg chg="add mod">
          <ac:chgData name="CHOI JUNHO" userId="2ed797a4709b55ca" providerId="LiveId" clId="{7F92A87C-AAB4-4837-A6B3-D4D781BEB7A7}" dt="2019-12-28T07:24:01.453" v="51" actId="20577"/>
          <ac:spMkLst>
            <pc:docMk/>
            <pc:sldMk cId="947082625" sldId="277"/>
            <ac:spMk id="6" creationId="{C240C327-982E-4DF0-92EF-6CBCA002AE79}"/>
          </ac:spMkLst>
        </pc:spChg>
        <pc:spChg chg="add mod">
          <ac:chgData name="CHOI JUNHO" userId="2ed797a4709b55ca" providerId="LiveId" clId="{7F92A87C-AAB4-4837-A6B3-D4D781BEB7A7}" dt="2019-12-28T07:24:09.565" v="62" actId="20577"/>
          <ac:spMkLst>
            <pc:docMk/>
            <pc:sldMk cId="947082625" sldId="277"/>
            <ac:spMk id="7" creationId="{1CC14481-805C-41C6-8ACD-B0F5E46B49E1}"/>
          </ac:spMkLst>
        </pc:spChg>
        <pc:spChg chg="add mod">
          <ac:chgData name="CHOI JUNHO" userId="2ed797a4709b55ca" providerId="LiveId" clId="{7F92A87C-AAB4-4837-A6B3-D4D781BEB7A7}" dt="2019-12-28T07:26:01.465" v="80" actId="20577"/>
          <ac:spMkLst>
            <pc:docMk/>
            <pc:sldMk cId="947082625" sldId="277"/>
            <ac:spMk id="8" creationId="{2690B69F-F877-4C2E-B2F8-D0F82777EE3A}"/>
          </ac:spMkLst>
        </pc:spChg>
        <pc:spChg chg="add mod">
          <ac:chgData name="CHOI JUNHO" userId="2ed797a4709b55ca" providerId="LiveId" clId="{7F92A87C-AAB4-4837-A6B3-D4D781BEB7A7}" dt="2019-12-28T07:26:06.311" v="89" actId="20577"/>
          <ac:spMkLst>
            <pc:docMk/>
            <pc:sldMk cId="947082625" sldId="277"/>
            <ac:spMk id="9" creationId="{D419C03A-C743-48B8-88E4-062566973580}"/>
          </ac:spMkLst>
        </pc:spChg>
        <pc:spChg chg="add mod">
          <ac:chgData name="CHOI JUNHO" userId="2ed797a4709b55ca" providerId="LiveId" clId="{7F92A87C-AAB4-4837-A6B3-D4D781BEB7A7}" dt="2019-12-28T07:23:57.657" v="47" actId="20577"/>
          <ac:spMkLst>
            <pc:docMk/>
            <pc:sldMk cId="947082625" sldId="277"/>
            <ac:spMk id="17" creationId="{532ECC3C-20A5-4EE8-BECA-7DAD3707C007}"/>
          </ac:spMkLst>
        </pc:spChg>
        <pc:spChg chg="add mod">
          <ac:chgData name="CHOI JUNHO" userId="2ed797a4709b55ca" providerId="LiveId" clId="{7F92A87C-AAB4-4837-A6B3-D4D781BEB7A7}" dt="2019-12-28T07:30:11.199" v="266" actId="20577"/>
          <ac:spMkLst>
            <pc:docMk/>
            <pc:sldMk cId="947082625" sldId="277"/>
            <ac:spMk id="21" creationId="{C979A595-E402-41D4-9AF5-FFDF67201D69}"/>
          </ac:spMkLst>
        </pc:spChg>
        <pc:spChg chg="add del">
          <ac:chgData name="CHOI JUNHO" userId="2ed797a4709b55ca" providerId="LiveId" clId="{7F92A87C-AAB4-4837-A6B3-D4D781BEB7A7}" dt="2019-12-28T07:30:18.184" v="267" actId="478"/>
          <ac:spMkLst>
            <pc:docMk/>
            <pc:sldMk cId="947082625" sldId="277"/>
            <ac:spMk id="22" creationId="{36E04CEA-795C-45D2-AD13-441CEF28D5BD}"/>
          </ac:spMkLst>
        </pc:spChg>
        <pc:spChg chg="add del">
          <ac:chgData name="CHOI JUNHO" userId="2ed797a4709b55ca" providerId="LiveId" clId="{7F92A87C-AAB4-4837-A6B3-D4D781BEB7A7}" dt="2019-12-28T07:30:42.654" v="277" actId="478"/>
          <ac:spMkLst>
            <pc:docMk/>
            <pc:sldMk cId="947082625" sldId="277"/>
            <ac:spMk id="23" creationId="{0848C145-E74E-442F-960E-34AB06D3A05F}"/>
          </ac:spMkLst>
        </pc:spChg>
        <pc:spChg chg="add mod">
          <ac:chgData name="CHOI JUNHO" userId="2ed797a4709b55ca" providerId="LiveId" clId="{7F92A87C-AAB4-4837-A6B3-D4D781BEB7A7}" dt="2019-12-28T07:25:54.917" v="67" actId="255"/>
          <ac:spMkLst>
            <pc:docMk/>
            <pc:sldMk cId="947082625" sldId="277"/>
            <ac:spMk id="24" creationId="{BFF3DC12-16D0-4852-A918-14BB455A5AA9}"/>
          </ac:spMkLst>
        </pc:spChg>
        <pc:spChg chg="add mod">
          <ac:chgData name="CHOI JUNHO" userId="2ed797a4709b55ca" providerId="LiveId" clId="{7F92A87C-AAB4-4837-A6B3-D4D781BEB7A7}" dt="2019-12-28T07:25:44.196" v="65" actId="255"/>
          <ac:spMkLst>
            <pc:docMk/>
            <pc:sldMk cId="947082625" sldId="277"/>
            <ac:spMk id="26" creationId="{BD3BFB7D-AB9B-4BFD-84DB-576DDAF7F07B}"/>
          </ac:spMkLst>
        </pc:spChg>
        <pc:spChg chg="add">
          <ac:chgData name="CHOI JUNHO" userId="2ed797a4709b55ca" providerId="LiveId" clId="{7F92A87C-AAB4-4837-A6B3-D4D781BEB7A7}" dt="2019-12-28T07:23:22.127" v="23"/>
          <ac:spMkLst>
            <pc:docMk/>
            <pc:sldMk cId="947082625" sldId="277"/>
            <ac:spMk id="28" creationId="{8EDE36BC-446C-4495-AFBF-EF2B2AE0A8CF}"/>
          </ac:spMkLst>
        </pc:spChg>
        <pc:spChg chg="add">
          <ac:chgData name="CHOI JUNHO" userId="2ed797a4709b55ca" providerId="LiveId" clId="{7F92A87C-AAB4-4837-A6B3-D4D781BEB7A7}" dt="2019-12-28T07:23:22.127" v="23"/>
          <ac:spMkLst>
            <pc:docMk/>
            <pc:sldMk cId="947082625" sldId="277"/>
            <ac:spMk id="30" creationId="{5683E7D5-B666-42FE-9394-6C8BC344AB76}"/>
          </ac:spMkLst>
        </pc:spChg>
        <pc:spChg chg="add">
          <ac:chgData name="CHOI JUNHO" userId="2ed797a4709b55ca" providerId="LiveId" clId="{7F92A87C-AAB4-4837-A6B3-D4D781BEB7A7}" dt="2019-12-28T07:23:22.127" v="23"/>
          <ac:spMkLst>
            <pc:docMk/>
            <pc:sldMk cId="947082625" sldId="277"/>
            <ac:spMk id="32" creationId="{43C9ED10-45FE-4752-B5BE-FE49D67C539F}"/>
          </ac:spMkLst>
        </pc:spChg>
        <pc:spChg chg="mod">
          <ac:chgData name="CHOI JUNHO" userId="2ed797a4709b55ca" providerId="LiveId" clId="{7F92A87C-AAB4-4837-A6B3-D4D781BEB7A7}" dt="2019-12-28T07:26:13.758" v="90" actId="20577"/>
          <ac:spMkLst>
            <pc:docMk/>
            <pc:sldMk cId="947082625" sldId="277"/>
            <ac:spMk id="37" creationId="{01B69E5D-8521-4959-946C-429B1E324AD0}"/>
          </ac:spMkLst>
        </pc:spChg>
        <pc:spChg chg="add">
          <ac:chgData name="CHOI JUNHO" userId="2ed797a4709b55ca" providerId="LiveId" clId="{7F92A87C-AAB4-4837-A6B3-D4D781BEB7A7}" dt="2019-12-28T07:23:22.127" v="23"/>
          <ac:spMkLst>
            <pc:docMk/>
            <pc:sldMk cId="947082625" sldId="277"/>
            <ac:spMk id="38" creationId="{CDBB834D-792F-4592-AEE0-7EC2F4179A1F}"/>
          </ac:spMkLst>
        </pc:spChg>
        <pc:spChg chg="add">
          <ac:chgData name="CHOI JUNHO" userId="2ed797a4709b55ca" providerId="LiveId" clId="{7F92A87C-AAB4-4837-A6B3-D4D781BEB7A7}" dt="2019-12-28T07:23:22.127" v="23"/>
          <ac:spMkLst>
            <pc:docMk/>
            <pc:sldMk cId="947082625" sldId="277"/>
            <ac:spMk id="39" creationId="{81780DCC-CFC5-4945-8991-19F7ACDD9636}"/>
          </ac:spMkLst>
        </pc:spChg>
        <pc:spChg chg="add mod">
          <ac:chgData name="CHOI JUNHO" userId="2ed797a4709b55ca" providerId="LiveId" clId="{7F92A87C-AAB4-4837-A6B3-D4D781BEB7A7}" dt="2019-12-28T07:26:31.125" v="94" actId="255"/>
          <ac:spMkLst>
            <pc:docMk/>
            <pc:sldMk cId="947082625" sldId="277"/>
            <ac:spMk id="40" creationId="{C8DFA961-9C3C-4C30-864F-C8B2495CDE41}"/>
          </ac:spMkLst>
        </pc:spChg>
        <pc:spChg chg="add mod">
          <ac:chgData name="CHOI JUNHO" userId="2ed797a4709b55ca" providerId="LiveId" clId="{7F92A87C-AAB4-4837-A6B3-D4D781BEB7A7}" dt="2019-12-28T07:26:24.323" v="92" actId="255"/>
          <ac:spMkLst>
            <pc:docMk/>
            <pc:sldMk cId="947082625" sldId="277"/>
            <ac:spMk id="44" creationId="{BE7AD93A-2836-4E1C-AE24-F846820318D6}"/>
          </ac:spMkLst>
        </pc:spChg>
        <pc:spChg chg="add del">
          <ac:chgData name="CHOI JUNHO" userId="2ed797a4709b55ca" providerId="LiveId" clId="{7F92A87C-AAB4-4837-A6B3-D4D781BEB7A7}" dt="2019-12-28T07:27:40.527" v="170" actId="478"/>
          <ac:spMkLst>
            <pc:docMk/>
            <pc:sldMk cId="947082625" sldId="277"/>
            <ac:spMk id="45" creationId="{3EBC789E-6C5C-4240-AD83-DFEB05F5B457}"/>
          </ac:spMkLst>
        </pc:spChg>
        <pc:spChg chg="add mod">
          <ac:chgData name="CHOI JUNHO" userId="2ed797a4709b55ca" providerId="LiveId" clId="{7F92A87C-AAB4-4837-A6B3-D4D781BEB7A7}" dt="2019-12-28T07:26:36.546" v="95"/>
          <ac:spMkLst>
            <pc:docMk/>
            <pc:sldMk cId="947082625" sldId="277"/>
            <ac:spMk id="46" creationId="{5EAE26FF-F860-4A3F-9D74-184928F86D0B}"/>
          </ac:spMkLst>
        </pc:spChg>
        <pc:spChg chg="add">
          <ac:chgData name="CHOI JUNHO" userId="2ed797a4709b55ca" providerId="LiveId" clId="{7F92A87C-AAB4-4837-A6B3-D4D781BEB7A7}" dt="2019-12-28T07:23:22.127" v="23"/>
          <ac:spMkLst>
            <pc:docMk/>
            <pc:sldMk cId="947082625" sldId="277"/>
            <ac:spMk id="49" creationId="{1988FC1E-2678-4D1D-B8F1-954C53280967}"/>
          </ac:spMkLst>
        </pc:spChg>
        <pc:spChg chg="add">
          <ac:chgData name="CHOI JUNHO" userId="2ed797a4709b55ca" providerId="LiveId" clId="{7F92A87C-AAB4-4837-A6B3-D4D781BEB7A7}" dt="2019-12-28T07:23:22.127" v="23"/>
          <ac:spMkLst>
            <pc:docMk/>
            <pc:sldMk cId="947082625" sldId="277"/>
            <ac:spMk id="50" creationId="{81A23C83-5988-462D-892A-64C4AF094FE7}"/>
          </ac:spMkLst>
        </pc:spChg>
        <pc:spChg chg="add mod">
          <ac:chgData name="CHOI JUNHO" userId="2ed797a4709b55ca" providerId="LiveId" clId="{7F92A87C-AAB4-4837-A6B3-D4D781BEB7A7}" dt="2019-12-28T07:27:08.376" v="148" actId="20577"/>
          <ac:spMkLst>
            <pc:docMk/>
            <pc:sldMk cId="947082625" sldId="277"/>
            <ac:spMk id="52" creationId="{04E3BD09-EC53-430B-BF0C-BA5D024354E7}"/>
          </ac:spMkLst>
        </pc:spChg>
        <pc:spChg chg="add del mod">
          <ac:chgData name="CHOI JUNHO" userId="2ed797a4709b55ca" providerId="LiveId" clId="{7F92A87C-AAB4-4837-A6B3-D4D781BEB7A7}" dt="2019-12-28T07:30:31.556" v="274" actId="478"/>
          <ac:spMkLst>
            <pc:docMk/>
            <pc:sldMk cId="947082625" sldId="277"/>
            <ac:spMk id="53" creationId="{06C8F101-037A-4483-A348-2B6DF9996D78}"/>
          </ac:spMkLst>
        </pc:spChg>
        <pc:spChg chg="add mod">
          <ac:chgData name="CHOI JUNHO" userId="2ed797a4709b55ca" providerId="LiveId" clId="{7F92A87C-AAB4-4837-A6B3-D4D781BEB7A7}" dt="2019-12-28T07:27:05.760" v="143" actId="20577"/>
          <ac:spMkLst>
            <pc:docMk/>
            <pc:sldMk cId="947082625" sldId="277"/>
            <ac:spMk id="55" creationId="{943037CC-35FF-4656-9CF3-B0C66F6D0BD6}"/>
          </ac:spMkLst>
        </pc:spChg>
        <pc:spChg chg="add mod">
          <ac:chgData name="CHOI JUNHO" userId="2ed797a4709b55ca" providerId="LiveId" clId="{7F92A87C-AAB4-4837-A6B3-D4D781BEB7A7}" dt="2019-12-28T07:27:23" v="169" actId="20577"/>
          <ac:spMkLst>
            <pc:docMk/>
            <pc:sldMk cId="947082625" sldId="277"/>
            <ac:spMk id="57" creationId="{3129425B-B6EC-4222-8620-C66B5B9C08FB}"/>
          </ac:spMkLst>
        </pc:spChg>
        <pc:spChg chg="add mod">
          <ac:chgData name="CHOI JUNHO" userId="2ed797a4709b55ca" providerId="LiveId" clId="{7F92A87C-AAB4-4837-A6B3-D4D781BEB7A7}" dt="2019-12-28T07:27:14.769" v="159" actId="20577"/>
          <ac:spMkLst>
            <pc:docMk/>
            <pc:sldMk cId="947082625" sldId="277"/>
            <ac:spMk id="58" creationId="{1A17BE9D-02F0-4564-B9C4-A6A36F23F1F3}"/>
          </ac:spMkLst>
        </pc:spChg>
        <pc:spChg chg="mod">
          <ac:chgData name="CHOI JUNHO" userId="2ed797a4709b55ca" providerId="LiveId" clId="{7F92A87C-AAB4-4837-A6B3-D4D781BEB7A7}" dt="2019-12-28T07:28:06.280" v="210" actId="2"/>
          <ac:spMkLst>
            <pc:docMk/>
            <pc:sldMk cId="947082625" sldId="277"/>
            <ac:spMk id="62" creationId="{EA7F49A6-AD47-4013-A835-5A363DC025E7}"/>
          </ac:spMkLst>
        </pc:spChg>
        <pc:spChg chg="add mod">
          <ac:chgData name="CHOI JUNHO" userId="2ed797a4709b55ca" providerId="LiveId" clId="{7F92A87C-AAB4-4837-A6B3-D4D781BEB7A7}" dt="2019-12-28T07:30:28.680" v="273" actId="20577"/>
          <ac:spMkLst>
            <pc:docMk/>
            <pc:sldMk cId="947082625" sldId="277"/>
            <ac:spMk id="64" creationId="{64538490-E039-4AE2-BB9D-E3F934CFCF62}"/>
          </ac:spMkLst>
        </pc:spChg>
        <pc:spChg chg="add mod">
          <ac:chgData name="CHOI JUNHO" userId="2ed797a4709b55ca" providerId="LiveId" clId="{7F92A87C-AAB4-4837-A6B3-D4D781BEB7A7}" dt="2019-12-28T07:30:40.626" v="276" actId="1076"/>
          <ac:spMkLst>
            <pc:docMk/>
            <pc:sldMk cId="947082625" sldId="277"/>
            <ac:spMk id="65" creationId="{DB9AC99A-21C6-4469-9114-614A9A90B5F2}"/>
          </ac:spMkLst>
        </pc:spChg>
        <pc:spChg chg="add mod">
          <ac:chgData name="CHOI JUNHO" userId="2ed797a4709b55ca" providerId="LiveId" clId="{7F92A87C-AAB4-4837-A6B3-D4D781BEB7A7}" dt="2019-12-28T07:30:51.844" v="279" actId="1076"/>
          <ac:spMkLst>
            <pc:docMk/>
            <pc:sldMk cId="947082625" sldId="277"/>
            <ac:spMk id="66" creationId="{5B96B6FB-4927-4C65-A560-BB50AAC2ED4E}"/>
          </ac:spMkLst>
        </pc:spChg>
        <pc:grpChg chg="add">
          <ac:chgData name="CHOI JUNHO" userId="2ed797a4709b55ca" providerId="LiveId" clId="{7F92A87C-AAB4-4837-A6B3-D4D781BEB7A7}" dt="2019-12-28T07:23:22.127" v="23"/>
          <ac:grpSpMkLst>
            <pc:docMk/>
            <pc:sldMk cId="947082625" sldId="277"/>
            <ac:grpSpMk id="35" creationId="{0B862C06-495F-4C96-A4CD-EA7B9024429C}"/>
          </ac:grpSpMkLst>
        </pc:grpChg>
        <pc:grpChg chg="add">
          <ac:chgData name="CHOI JUNHO" userId="2ed797a4709b55ca" providerId="LiveId" clId="{7F92A87C-AAB4-4837-A6B3-D4D781BEB7A7}" dt="2019-12-28T07:23:22.127" v="23"/>
          <ac:grpSpMkLst>
            <pc:docMk/>
            <pc:sldMk cId="947082625" sldId="277"/>
            <ac:grpSpMk id="61" creationId="{FB6A67B7-0440-423D-8FC0-28C93D04129C}"/>
          </ac:grpSpMkLst>
        </pc:grpChg>
        <pc:picChg chg="add">
          <ac:chgData name="CHOI JUNHO" userId="2ed797a4709b55ca" providerId="LiveId" clId="{7F92A87C-AAB4-4837-A6B3-D4D781BEB7A7}" dt="2019-12-28T07:23:22.127" v="23"/>
          <ac:picMkLst>
            <pc:docMk/>
            <pc:sldMk cId="947082625" sldId="277"/>
            <ac:picMk id="15" creationId="{BD256A01-B77D-45A8-AE8C-48708935CB2A}"/>
          </ac:picMkLst>
        </pc:picChg>
        <pc:picChg chg="add">
          <ac:chgData name="CHOI JUNHO" userId="2ed797a4709b55ca" providerId="LiveId" clId="{7F92A87C-AAB4-4837-A6B3-D4D781BEB7A7}" dt="2019-12-28T07:23:22.127" v="23"/>
          <ac:picMkLst>
            <pc:docMk/>
            <pc:sldMk cId="947082625" sldId="277"/>
            <ac:picMk id="51" creationId="{FD685D4A-DB66-4484-8D97-6EAD73310DFB}"/>
          </ac:picMkLst>
        </pc:picChg>
        <pc:picChg chg="add">
          <ac:chgData name="CHOI JUNHO" userId="2ed797a4709b55ca" providerId="LiveId" clId="{7F92A87C-AAB4-4837-A6B3-D4D781BEB7A7}" dt="2019-12-28T07:23:22.127" v="23"/>
          <ac:picMkLst>
            <pc:docMk/>
            <pc:sldMk cId="947082625" sldId="277"/>
            <ac:picMk id="54" creationId="{537EB6EC-E0EC-487A-A2C8-A893EBC55201}"/>
          </ac:picMkLst>
        </pc:picChg>
        <pc:cxnChg chg="add">
          <ac:chgData name="CHOI JUNHO" userId="2ed797a4709b55ca" providerId="LiveId" clId="{7F92A87C-AAB4-4837-A6B3-D4D781BEB7A7}" dt="2019-12-28T07:23:22.127" v="23"/>
          <ac:cxnSpMkLst>
            <pc:docMk/>
            <pc:sldMk cId="947082625" sldId="277"/>
            <ac:cxnSpMk id="10" creationId="{E0826F1B-8FF2-4E76-AC44-2B3FF6AF2695}"/>
          </ac:cxnSpMkLst>
        </pc:cxnChg>
        <pc:cxnChg chg="add">
          <ac:chgData name="CHOI JUNHO" userId="2ed797a4709b55ca" providerId="LiveId" clId="{7F92A87C-AAB4-4837-A6B3-D4D781BEB7A7}" dt="2019-12-28T07:23:22.127" v="23"/>
          <ac:cxnSpMkLst>
            <pc:docMk/>
            <pc:sldMk cId="947082625" sldId="277"/>
            <ac:cxnSpMk id="11" creationId="{847B850D-8C85-4A53-AA88-17B1200FA366}"/>
          </ac:cxnSpMkLst>
        </pc:cxnChg>
        <pc:cxnChg chg="add">
          <ac:chgData name="CHOI JUNHO" userId="2ed797a4709b55ca" providerId="LiveId" clId="{7F92A87C-AAB4-4837-A6B3-D4D781BEB7A7}" dt="2019-12-28T07:23:22.127" v="23"/>
          <ac:cxnSpMkLst>
            <pc:docMk/>
            <pc:sldMk cId="947082625" sldId="277"/>
            <ac:cxnSpMk id="12" creationId="{1C4B242B-070E-4DA4-B82E-DC6BD08754D0}"/>
          </ac:cxnSpMkLst>
        </pc:cxnChg>
        <pc:cxnChg chg="add">
          <ac:chgData name="CHOI JUNHO" userId="2ed797a4709b55ca" providerId="LiveId" clId="{7F92A87C-AAB4-4837-A6B3-D4D781BEB7A7}" dt="2019-12-28T07:23:22.127" v="23"/>
          <ac:cxnSpMkLst>
            <pc:docMk/>
            <pc:sldMk cId="947082625" sldId="277"/>
            <ac:cxnSpMk id="13" creationId="{D937FA9A-C378-4324-88EA-1083C90F53E7}"/>
          </ac:cxnSpMkLst>
        </pc:cxnChg>
        <pc:cxnChg chg="add">
          <ac:chgData name="CHOI JUNHO" userId="2ed797a4709b55ca" providerId="LiveId" clId="{7F92A87C-AAB4-4837-A6B3-D4D781BEB7A7}" dt="2019-12-28T07:23:22.127" v="23"/>
          <ac:cxnSpMkLst>
            <pc:docMk/>
            <pc:sldMk cId="947082625" sldId="277"/>
            <ac:cxnSpMk id="14" creationId="{01C6483E-736B-4876-9EA9-8091D3C9D39A}"/>
          </ac:cxnSpMkLst>
        </pc:cxnChg>
        <pc:cxnChg chg="add">
          <ac:chgData name="CHOI JUNHO" userId="2ed797a4709b55ca" providerId="LiveId" clId="{7F92A87C-AAB4-4837-A6B3-D4D781BEB7A7}" dt="2019-12-28T07:23:22.127" v="23"/>
          <ac:cxnSpMkLst>
            <pc:docMk/>
            <pc:sldMk cId="947082625" sldId="277"/>
            <ac:cxnSpMk id="16" creationId="{2745E9B1-FB5C-4A96-9469-E7331F8F373D}"/>
          </ac:cxnSpMkLst>
        </pc:cxnChg>
        <pc:cxnChg chg="add">
          <ac:chgData name="CHOI JUNHO" userId="2ed797a4709b55ca" providerId="LiveId" clId="{7F92A87C-AAB4-4837-A6B3-D4D781BEB7A7}" dt="2019-12-28T07:23:22.127" v="23"/>
          <ac:cxnSpMkLst>
            <pc:docMk/>
            <pc:sldMk cId="947082625" sldId="277"/>
            <ac:cxnSpMk id="18" creationId="{36FAF4B6-1649-424D-AAED-747439FA65F3}"/>
          </ac:cxnSpMkLst>
        </pc:cxnChg>
        <pc:cxnChg chg="add">
          <ac:chgData name="CHOI JUNHO" userId="2ed797a4709b55ca" providerId="LiveId" clId="{7F92A87C-AAB4-4837-A6B3-D4D781BEB7A7}" dt="2019-12-28T07:23:22.127" v="23"/>
          <ac:cxnSpMkLst>
            <pc:docMk/>
            <pc:sldMk cId="947082625" sldId="277"/>
            <ac:cxnSpMk id="19" creationId="{92D3540F-C78E-47B6-A8EA-D9ECFFEF2174}"/>
          </ac:cxnSpMkLst>
        </pc:cxnChg>
        <pc:cxnChg chg="add">
          <ac:chgData name="CHOI JUNHO" userId="2ed797a4709b55ca" providerId="LiveId" clId="{7F92A87C-AAB4-4837-A6B3-D4D781BEB7A7}" dt="2019-12-28T07:23:22.127" v="23"/>
          <ac:cxnSpMkLst>
            <pc:docMk/>
            <pc:sldMk cId="947082625" sldId="277"/>
            <ac:cxnSpMk id="20" creationId="{D044B870-BE70-4474-A759-21BFE34415F8}"/>
          </ac:cxnSpMkLst>
        </pc:cxnChg>
        <pc:cxnChg chg="add">
          <ac:chgData name="CHOI JUNHO" userId="2ed797a4709b55ca" providerId="LiveId" clId="{7F92A87C-AAB4-4837-A6B3-D4D781BEB7A7}" dt="2019-12-28T07:23:22.127" v="23"/>
          <ac:cxnSpMkLst>
            <pc:docMk/>
            <pc:sldMk cId="947082625" sldId="277"/>
            <ac:cxnSpMk id="25" creationId="{73BEF36F-A4D7-47E5-85FD-A62573759E3F}"/>
          </ac:cxnSpMkLst>
        </pc:cxnChg>
        <pc:cxnChg chg="add">
          <ac:chgData name="CHOI JUNHO" userId="2ed797a4709b55ca" providerId="LiveId" clId="{7F92A87C-AAB4-4837-A6B3-D4D781BEB7A7}" dt="2019-12-28T07:23:22.127" v="23"/>
          <ac:cxnSpMkLst>
            <pc:docMk/>
            <pc:sldMk cId="947082625" sldId="277"/>
            <ac:cxnSpMk id="27" creationId="{313B46C2-553D-4E74-B04A-6AC14D99B3C5}"/>
          </ac:cxnSpMkLst>
        </pc:cxnChg>
        <pc:cxnChg chg="add">
          <ac:chgData name="CHOI JUNHO" userId="2ed797a4709b55ca" providerId="LiveId" clId="{7F92A87C-AAB4-4837-A6B3-D4D781BEB7A7}" dt="2019-12-28T07:23:22.127" v="23"/>
          <ac:cxnSpMkLst>
            <pc:docMk/>
            <pc:sldMk cId="947082625" sldId="277"/>
            <ac:cxnSpMk id="29" creationId="{9640EE09-0671-4F06-9959-663C5E57C791}"/>
          </ac:cxnSpMkLst>
        </pc:cxnChg>
        <pc:cxnChg chg="add">
          <ac:chgData name="CHOI JUNHO" userId="2ed797a4709b55ca" providerId="LiveId" clId="{7F92A87C-AAB4-4837-A6B3-D4D781BEB7A7}" dt="2019-12-28T07:23:22.127" v="23"/>
          <ac:cxnSpMkLst>
            <pc:docMk/>
            <pc:sldMk cId="947082625" sldId="277"/>
            <ac:cxnSpMk id="31" creationId="{2E4557EB-9479-4FCF-A9B3-7B576194D96D}"/>
          </ac:cxnSpMkLst>
        </pc:cxnChg>
        <pc:cxnChg chg="add">
          <ac:chgData name="CHOI JUNHO" userId="2ed797a4709b55ca" providerId="LiveId" clId="{7F92A87C-AAB4-4837-A6B3-D4D781BEB7A7}" dt="2019-12-28T07:23:22.127" v="23"/>
          <ac:cxnSpMkLst>
            <pc:docMk/>
            <pc:sldMk cId="947082625" sldId="277"/>
            <ac:cxnSpMk id="33" creationId="{6BCDCBAA-6D4D-4914-844E-2669991E5920}"/>
          </ac:cxnSpMkLst>
        </pc:cxnChg>
        <pc:cxnChg chg="add">
          <ac:chgData name="CHOI JUNHO" userId="2ed797a4709b55ca" providerId="LiveId" clId="{7F92A87C-AAB4-4837-A6B3-D4D781BEB7A7}" dt="2019-12-28T07:23:22.127" v="23"/>
          <ac:cxnSpMkLst>
            <pc:docMk/>
            <pc:sldMk cId="947082625" sldId="277"/>
            <ac:cxnSpMk id="34" creationId="{90668E5C-AAEC-478B-B34E-32EF15E57B4D}"/>
          </ac:cxnSpMkLst>
        </pc:cxnChg>
        <pc:cxnChg chg="add">
          <ac:chgData name="CHOI JUNHO" userId="2ed797a4709b55ca" providerId="LiveId" clId="{7F92A87C-AAB4-4837-A6B3-D4D781BEB7A7}" dt="2019-12-28T07:23:22.127" v="23"/>
          <ac:cxnSpMkLst>
            <pc:docMk/>
            <pc:sldMk cId="947082625" sldId="277"/>
            <ac:cxnSpMk id="41" creationId="{24E8919D-8F8E-45BE-9A3D-EDDDB46B6E18}"/>
          </ac:cxnSpMkLst>
        </pc:cxnChg>
        <pc:cxnChg chg="add">
          <ac:chgData name="CHOI JUNHO" userId="2ed797a4709b55ca" providerId="LiveId" clId="{7F92A87C-AAB4-4837-A6B3-D4D781BEB7A7}" dt="2019-12-28T07:23:22.127" v="23"/>
          <ac:cxnSpMkLst>
            <pc:docMk/>
            <pc:sldMk cId="947082625" sldId="277"/>
            <ac:cxnSpMk id="42" creationId="{812B98E6-C4B3-479C-BD7F-B6F15875EA1B}"/>
          </ac:cxnSpMkLst>
        </pc:cxnChg>
        <pc:cxnChg chg="add">
          <ac:chgData name="CHOI JUNHO" userId="2ed797a4709b55ca" providerId="LiveId" clId="{7F92A87C-AAB4-4837-A6B3-D4D781BEB7A7}" dt="2019-12-28T07:23:22.127" v="23"/>
          <ac:cxnSpMkLst>
            <pc:docMk/>
            <pc:sldMk cId="947082625" sldId="277"/>
            <ac:cxnSpMk id="43" creationId="{F8C50822-0EF5-47D1-B5DB-0C5459D23882}"/>
          </ac:cxnSpMkLst>
        </pc:cxnChg>
        <pc:cxnChg chg="add">
          <ac:chgData name="CHOI JUNHO" userId="2ed797a4709b55ca" providerId="LiveId" clId="{7F92A87C-AAB4-4837-A6B3-D4D781BEB7A7}" dt="2019-12-28T07:23:22.127" v="23"/>
          <ac:cxnSpMkLst>
            <pc:docMk/>
            <pc:sldMk cId="947082625" sldId="277"/>
            <ac:cxnSpMk id="47" creationId="{E64056ED-19FC-4824-A1AF-4BD96DA61C75}"/>
          </ac:cxnSpMkLst>
        </pc:cxnChg>
        <pc:cxnChg chg="add">
          <ac:chgData name="CHOI JUNHO" userId="2ed797a4709b55ca" providerId="LiveId" clId="{7F92A87C-AAB4-4837-A6B3-D4D781BEB7A7}" dt="2019-12-28T07:23:22.127" v="23"/>
          <ac:cxnSpMkLst>
            <pc:docMk/>
            <pc:sldMk cId="947082625" sldId="277"/>
            <ac:cxnSpMk id="48" creationId="{F2D45B9C-1E73-4538-BED4-FBC135DAC96A}"/>
          </ac:cxnSpMkLst>
        </pc:cxnChg>
        <pc:cxnChg chg="add mod">
          <ac:chgData name="CHOI JUNHO" userId="2ed797a4709b55ca" providerId="LiveId" clId="{7F92A87C-AAB4-4837-A6B3-D4D781BEB7A7}" dt="2019-12-28T07:27:05.402" v="141" actId="20577"/>
          <ac:cxnSpMkLst>
            <pc:docMk/>
            <pc:sldMk cId="947082625" sldId="277"/>
            <ac:cxnSpMk id="56" creationId="{8729ABDC-30F6-4D3C-B100-45E176D0168E}"/>
          </ac:cxnSpMkLst>
        </pc:cxnChg>
        <pc:cxnChg chg="add">
          <ac:chgData name="CHOI JUNHO" userId="2ed797a4709b55ca" providerId="LiveId" clId="{7F92A87C-AAB4-4837-A6B3-D4D781BEB7A7}" dt="2019-12-28T07:23:22.127" v="23"/>
          <ac:cxnSpMkLst>
            <pc:docMk/>
            <pc:sldMk cId="947082625" sldId="277"/>
            <ac:cxnSpMk id="59" creationId="{73AD62FE-056E-4D7B-A4F8-AC3DFE955738}"/>
          </ac:cxnSpMkLst>
        </pc:cxnChg>
        <pc:cxnChg chg="add">
          <ac:chgData name="CHOI JUNHO" userId="2ed797a4709b55ca" providerId="LiveId" clId="{7F92A87C-AAB4-4837-A6B3-D4D781BEB7A7}" dt="2019-12-28T07:23:22.127" v="23"/>
          <ac:cxnSpMkLst>
            <pc:docMk/>
            <pc:sldMk cId="947082625" sldId="277"/>
            <ac:cxnSpMk id="60" creationId="{39FC0685-4DC9-4C0A-9F23-B39792807F43}"/>
          </ac:cxnSpMkLst>
        </pc:cxnChg>
      </pc:sldChg>
      <pc:sldMasterChg chg="modSldLayout">
        <pc:chgData name="CHOI JUNHO" userId="2ed797a4709b55ca" providerId="LiveId" clId="{7F92A87C-AAB4-4837-A6B3-D4D781BEB7A7}" dt="2019-12-28T08:56:57.866" v="334"/>
        <pc:sldMasterMkLst>
          <pc:docMk/>
          <pc:sldMasterMk cId="2252684482" sldId="2147483648"/>
        </pc:sldMasterMkLst>
        <pc:sldLayoutChg chg="modSp">
          <pc:chgData name="CHOI JUNHO" userId="2ed797a4709b55ca" providerId="LiveId" clId="{7F92A87C-AAB4-4837-A6B3-D4D781BEB7A7}" dt="2019-12-28T08:56:57.866" v="334"/>
          <pc:sldLayoutMkLst>
            <pc:docMk/>
            <pc:sldMasterMk cId="2252684482" sldId="2147483648"/>
            <pc:sldLayoutMk cId="2377320761" sldId="2147483650"/>
          </pc:sldLayoutMkLst>
          <pc:spChg chg="mod">
            <ac:chgData name="CHOI JUNHO" userId="2ed797a4709b55ca" providerId="LiveId" clId="{7F92A87C-AAB4-4837-A6B3-D4D781BEB7A7}" dt="2019-12-28T08:56:53.406" v="302"/>
            <ac:spMkLst>
              <pc:docMk/>
              <pc:sldMasterMk cId="2252684482" sldId="2147483648"/>
              <pc:sldLayoutMk cId="2377320761" sldId="2147483650"/>
              <ac:spMk id="22" creationId="{00000000-0000-0000-0000-000000000000}"/>
            </ac:spMkLst>
          </pc:spChg>
          <pc:spChg chg="mod">
            <ac:chgData name="CHOI JUNHO" userId="2ed797a4709b55ca" providerId="LiveId" clId="{7F92A87C-AAB4-4837-A6B3-D4D781BEB7A7}" dt="2019-12-28T08:56:57.866" v="334"/>
            <ac:spMkLst>
              <pc:docMk/>
              <pc:sldMasterMk cId="2252684482" sldId="2147483648"/>
              <pc:sldLayoutMk cId="2377320761" sldId="2147483650"/>
              <ac:spMk id="23" creationId="{00000000-0000-0000-0000-000000000000}"/>
            </ac:spMkLst>
          </pc:spChg>
        </pc:sldLayoutChg>
      </pc:sldMasterChg>
    </pc:docChg>
  </pc:docChgLst>
  <pc:docChgLst>
    <pc:chgData name="CHOI JUNHO" userId="2ed797a4709b55ca" providerId="LiveId" clId="{5B745F2D-BA38-4651-B32E-4E733F00C45C}"/>
    <pc:docChg chg="undo custSel addSld delSld modSld modSection">
      <pc:chgData name="CHOI JUNHO" userId="2ed797a4709b55ca" providerId="LiveId" clId="{5B745F2D-BA38-4651-B32E-4E733F00C45C}" dt="2019-10-28T05:35:24.932" v="113" actId="47"/>
      <pc:docMkLst>
        <pc:docMk/>
      </pc:docMkLst>
      <pc:sldChg chg="modSp">
        <pc:chgData name="CHOI JUNHO" userId="2ed797a4709b55ca" providerId="LiveId" clId="{5B745F2D-BA38-4651-B32E-4E733F00C45C}" dt="2019-10-28T05:31:54.468" v="26"/>
        <pc:sldMkLst>
          <pc:docMk/>
          <pc:sldMk cId="2612761801" sldId="256"/>
        </pc:sldMkLst>
        <pc:spChg chg="mod">
          <ac:chgData name="CHOI JUNHO" userId="2ed797a4709b55ca" providerId="LiveId" clId="{5B745F2D-BA38-4651-B32E-4E733F00C45C}" dt="2019-10-28T05:31:54.468" v="26"/>
          <ac:spMkLst>
            <pc:docMk/>
            <pc:sldMk cId="2612761801" sldId="256"/>
            <ac:spMk id="2" creationId="{00000000-0000-0000-0000-000000000000}"/>
          </ac:spMkLst>
        </pc:spChg>
      </pc:sldChg>
      <pc:sldChg chg="modSp">
        <pc:chgData name="CHOI JUNHO" userId="2ed797a4709b55ca" providerId="LiveId" clId="{5B745F2D-BA38-4651-B32E-4E733F00C45C}" dt="2019-10-28T05:32:00.304" v="28" actId="20577"/>
        <pc:sldMkLst>
          <pc:docMk/>
          <pc:sldMk cId="1580783546" sldId="265"/>
        </pc:sldMkLst>
        <pc:graphicFrameChg chg="modGraphic">
          <ac:chgData name="CHOI JUNHO" userId="2ed797a4709b55ca" providerId="LiveId" clId="{5B745F2D-BA38-4651-B32E-4E733F00C45C}" dt="2019-10-28T05:32:00.304" v="28" actId="20577"/>
          <ac:graphicFrameMkLst>
            <pc:docMk/>
            <pc:sldMk cId="1580783546" sldId="265"/>
            <ac:graphicFrameMk id="3" creationId="{00000000-0000-0000-0000-000000000000}"/>
          </ac:graphicFrameMkLst>
        </pc:graphicFrameChg>
      </pc:sldChg>
      <pc:sldChg chg="add del">
        <pc:chgData name="CHOI JUNHO" userId="2ed797a4709b55ca" providerId="LiveId" clId="{5B745F2D-BA38-4651-B32E-4E733F00C45C}" dt="2019-10-28T05:35:24.932" v="113" actId="47"/>
        <pc:sldMkLst>
          <pc:docMk/>
          <pc:sldMk cId="3701024981" sldId="269"/>
        </pc:sldMkLst>
      </pc:sldChg>
      <pc:sldChg chg="del">
        <pc:chgData name="CHOI JUNHO" userId="2ed797a4709b55ca" providerId="LiveId" clId="{5B745F2D-BA38-4651-B32E-4E733F00C45C}" dt="2019-10-28T05:35:24.932" v="113" actId="47"/>
        <pc:sldMkLst>
          <pc:docMk/>
          <pc:sldMk cId="1665297153" sldId="270"/>
        </pc:sldMkLst>
      </pc:sldChg>
      <pc:sldChg chg="del">
        <pc:chgData name="CHOI JUNHO" userId="2ed797a4709b55ca" providerId="LiveId" clId="{5B745F2D-BA38-4651-B32E-4E733F00C45C}" dt="2019-10-28T05:35:24.932" v="113" actId="47"/>
        <pc:sldMkLst>
          <pc:docMk/>
          <pc:sldMk cId="3762929551" sldId="271"/>
        </pc:sldMkLst>
      </pc:sldChg>
      <pc:sldChg chg="del">
        <pc:chgData name="CHOI JUNHO" userId="2ed797a4709b55ca" providerId="LiveId" clId="{5B745F2D-BA38-4651-B32E-4E733F00C45C}" dt="2019-10-28T05:35:24.932" v="113" actId="47"/>
        <pc:sldMkLst>
          <pc:docMk/>
          <pc:sldMk cId="1819313943" sldId="272"/>
        </pc:sldMkLst>
      </pc:sldChg>
      <pc:sldChg chg="addSp delSp modSp add">
        <pc:chgData name="CHOI JUNHO" userId="2ed797a4709b55ca" providerId="LiveId" clId="{5B745F2D-BA38-4651-B32E-4E733F00C45C}" dt="2019-10-28T05:32:14.218" v="30"/>
        <pc:sldMkLst>
          <pc:docMk/>
          <pc:sldMk cId="2611690818" sldId="273"/>
        </pc:sldMkLst>
        <pc:spChg chg="del">
          <ac:chgData name="CHOI JUNHO" userId="2ed797a4709b55ca" providerId="LiveId" clId="{5B745F2D-BA38-4651-B32E-4E733F00C45C}" dt="2019-10-28T05:32:14.218" v="30"/>
          <ac:spMkLst>
            <pc:docMk/>
            <pc:sldMk cId="2611690818" sldId="273"/>
            <ac:spMk id="2" creationId="{1F44A32E-7DE1-4597-97C7-D51D77B4B919}"/>
          </ac:spMkLst>
        </pc:spChg>
        <pc:spChg chg="add mod">
          <ac:chgData name="CHOI JUNHO" userId="2ed797a4709b55ca" providerId="LiveId" clId="{5B745F2D-BA38-4651-B32E-4E733F00C45C}" dt="2019-10-28T05:32:14.218" v="30"/>
          <ac:spMkLst>
            <pc:docMk/>
            <pc:sldMk cId="2611690818" sldId="273"/>
            <ac:spMk id="3" creationId="{683ED0D4-343F-4AC4-936C-4771ADDE3DEC}"/>
          </ac:spMkLst>
        </pc:spChg>
        <pc:spChg chg="add mod">
          <ac:chgData name="CHOI JUNHO" userId="2ed797a4709b55ca" providerId="LiveId" clId="{5B745F2D-BA38-4651-B32E-4E733F00C45C}" dt="2019-10-28T05:32:14.218" v="30"/>
          <ac:spMkLst>
            <pc:docMk/>
            <pc:sldMk cId="2611690818" sldId="273"/>
            <ac:spMk id="4" creationId="{566248F4-75FF-4781-B7FF-A6FE901E2D68}"/>
          </ac:spMkLst>
        </pc:spChg>
      </pc:sldChg>
      <pc:sldChg chg="addSp delSp modSp add">
        <pc:chgData name="CHOI JUNHO" userId="2ed797a4709b55ca" providerId="LiveId" clId="{5B745F2D-BA38-4651-B32E-4E733F00C45C}" dt="2019-10-28T05:33:58.322" v="69" actId="20577"/>
        <pc:sldMkLst>
          <pc:docMk/>
          <pc:sldMk cId="3759879480" sldId="274"/>
        </pc:sldMkLst>
        <pc:spChg chg="del">
          <ac:chgData name="CHOI JUNHO" userId="2ed797a4709b55ca" providerId="LiveId" clId="{5B745F2D-BA38-4651-B32E-4E733F00C45C}" dt="2019-10-28T05:32:19.407" v="32"/>
          <ac:spMkLst>
            <pc:docMk/>
            <pc:sldMk cId="3759879480" sldId="274"/>
            <ac:spMk id="2" creationId="{C4ED3712-2DC9-40C5-8E00-41249F7E522D}"/>
          </ac:spMkLst>
        </pc:spChg>
        <pc:spChg chg="del">
          <ac:chgData name="CHOI JUNHO" userId="2ed797a4709b55ca" providerId="LiveId" clId="{5B745F2D-BA38-4651-B32E-4E733F00C45C}" dt="2019-10-28T05:32:19.407" v="32"/>
          <ac:spMkLst>
            <pc:docMk/>
            <pc:sldMk cId="3759879480" sldId="274"/>
            <ac:spMk id="3" creationId="{B70C63A2-603E-49D4-A0E9-470EDB93C49A}"/>
          </ac:spMkLst>
        </pc:spChg>
        <pc:spChg chg="add mod">
          <ac:chgData name="CHOI JUNHO" userId="2ed797a4709b55ca" providerId="LiveId" clId="{5B745F2D-BA38-4651-B32E-4E733F00C45C}" dt="2019-10-28T05:32:19.407" v="32"/>
          <ac:spMkLst>
            <pc:docMk/>
            <pc:sldMk cId="3759879480" sldId="274"/>
            <ac:spMk id="4" creationId="{32E285E0-25D1-4806-B9DF-3590BD92D435}"/>
          </ac:spMkLst>
        </pc:spChg>
        <pc:spChg chg="add mod">
          <ac:chgData name="CHOI JUNHO" userId="2ed797a4709b55ca" providerId="LiveId" clId="{5B745F2D-BA38-4651-B32E-4E733F00C45C}" dt="2019-10-28T05:32:19.407" v="32"/>
          <ac:spMkLst>
            <pc:docMk/>
            <pc:sldMk cId="3759879480" sldId="274"/>
            <ac:spMk id="5" creationId="{181CE6EC-43A5-4409-9C12-1C3782E8CB22}"/>
          </ac:spMkLst>
        </pc:spChg>
        <pc:spChg chg="add mod">
          <ac:chgData name="CHOI JUNHO" userId="2ed797a4709b55ca" providerId="LiveId" clId="{5B745F2D-BA38-4651-B32E-4E733F00C45C}" dt="2019-10-28T05:32:19.407" v="32"/>
          <ac:spMkLst>
            <pc:docMk/>
            <pc:sldMk cId="3759879480" sldId="274"/>
            <ac:spMk id="6" creationId="{2CAC9F9F-8442-4289-A3DA-F53C3C82C324}"/>
          </ac:spMkLst>
        </pc:spChg>
        <pc:graphicFrameChg chg="add mod modGraphic">
          <ac:chgData name="CHOI JUNHO" userId="2ed797a4709b55ca" providerId="LiveId" clId="{5B745F2D-BA38-4651-B32E-4E733F00C45C}" dt="2019-10-28T05:33:58.322" v="69" actId="20577"/>
          <ac:graphicFrameMkLst>
            <pc:docMk/>
            <pc:sldMk cId="3759879480" sldId="274"/>
            <ac:graphicFrameMk id="7" creationId="{EE672C9C-2796-4CD4-B138-FB14ECB9EFA6}"/>
          </ac:graphicFrameMkLst>
        </pc:graphicFrameChg>
      </pc:sldChg>
      <pc:sldChg chg="modSp add">
        <pc:chgData name="CHOI JUNHO" userId="2ed797a4709b55ca" providerId="LiveId" clId="{5B745F2D-BA38-4651-B32E-4E733F00C45C}" dt="2019-10-28T05:34:28.532" v="85" actId="20577"/>
        <pc:sldMkLst>
          <pc:docMk/>
          <pc:sldMk cId="2688285372" sldId="275"/>
        </pc:sldMkLst>
        <pc:spChg chg="mod">
          <ac:chgData name="CHOI JUNHO" userId="2ed797a4709b55ca" providerId="LiveId" clId="{5B745F2D-BA38-4651-B32E-4E733F00C45C}" dt="2019-10-28T05:34:28.532" v="85" actId="20577"/>
          <ac:spMkLst>
            <pc:docMk/>
            <pc:sldMk cId="2688285372" sldId="275"/>
            <ac:spMk id="2" creationId="{719F2D03-4DCC-42DA-95ED-B3FF360D7F63}"/>
          </ac:spMkLst>
        </pc:spChg>
      </pc:sldChg>
      <pc:sldChg chg="modSp add">
        <pc:chgData name="CHOI JUNHO" userId="2ed797a4709b55ca" providerId="LiveId" clId="{5B745F2D-BA38-4651-B32E-4E733F00C45C}" dt="2019-10-28T05:34:49.385" v="110"/>
        <pc:sldMkLst>
          <pc:docMk/>
          <pc:sldMk cId="3982823181" sldId="276"/>
        </pc:sldMkLst>
        <pc:spChg chg="mod">
          <ac:chgData name="CHOI JUNHO" userId="2ed797a4709b55ca" providerId="LiveId" clId="{5B745F2D-BA38-4651-B32E-4E733F00C45C}" dt="2019-10-28T05:34:49.385" v="110"/>
          <ac:spMkLst>
            <pc:docMk/>
            <pc:sldMk cId="3982823181" sldId="276"/>
            <ac:spMk id="2" creationId="{84FE7BD8-CFC6-4079-BAE3-BDDFC826F1C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슬라이드 번호 개체 틀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AF36E0AB-72DB-4914-B63B-4064A28DAAD3}" type="slidenum">
              <a:rPr lang="ko-KR" altLang="en-US" smtClean="0"/>
              <a:t>‹#›</a:t>
            </a:fld>
            <a:endParaRPr lang="ko-KR" altLang="en-US"/>
          </a:p>
        </p:txBody>
      </p:sp>
      <p:sp>
        <p:nvSpPr>
          <p:cNvPr id="6" name="바닥글 개체 틀 5"/>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ko-KR" altLang="en-US"/>
          </a:p>
        </p:txBody>
      </p:sp>
    </p:spTree>
    <p:extLst>
      <p:ext uri="{BB962C8B-B14F-4D97-AF65-F5344CB8AC3E}">
        <p14:creationId xmlns:p14="http://schemas.microsoft.com/office/powerpoint/2010/main" val="2317696932"/>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98FBB39A-9110-43FD-8DF2-684D1523A0BC}" type="datetime1">
              <a:rPr lang="ko-KR" altLang="en-US" smtClean="0"/>
              <a:t>2020-08-23</a:t>
            </a:fld>
            <a:endParaRPr lang="ko-KR" altLang="en-US"/>
          </a:p>
        </p:txBody>
      </p:sp>
      <p:sp>
        <p:nvSpPr>
          <p:cNvPr id="4" name="슬라이드 이미지 개체 틀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r>
              <a:rPr lang="en-US" altLang="ko-KR"/>
              <a:t>http://enjoyworks.co.kr</a:t>
            </a:r>
            <a:endParaRPr lang="ko-KR" altLang="en-US"/>
          </a:p>
        </p:txBody>
      </p:sp>
      <p:sp>
        <p:nvSpPr>
          <p:cNvPr id="7" name="슬라이드 번호 개체 틀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C7C86328-D4B1-4A1C-AA9B-B5511E95EE22}" type="slidenum">
              <a:rPr lang="ko-KR" altLang="en-US" smtClean="0"/>
              <a:t>‹#›</a:t>
            </a:fld>
            <a:endParaRPr lang="ko-KR" altLang="en-US"/>
          </a:p>
        </p:txBody>
      </p:sp>
    </p:spTree>
    <p:extLst>
      <p:ext uri="{BB962C8B-B14F-4D97-AF65-F5344CB8AC3E}">
        <p14:creationId xmlns:p14="http://schemas.microsoft.com/office/powerpoint/2010/main" val="2498208439"/>
      </p:ext>
    </p:extLst>
  </p:cSld>
  <p:clrMap bg1="lt1" tx1="dk1" bg2="lt2" tx2="dk2" accent1="accent1" accent2="accent2" accent3="accent3" accent4="accent4" accent5="accent5" accent6="accent6" hlink="hlink" folHlink="folHlink"/>
  <p:hf sldNum="0"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graphicFrame>
        <p:nvGraphicFramePr>
          <p:cNvPr id="10" name="표 9"/>
          <p:cNvGraphicFramePr>
            <a:graphicFrameLocks noGrp="1"/>
          </p:cNvGraphicFramePr>
          <p:nvPr userDrawn="1">
            <p:extLst>
              <p:ext uri="{D42A27DB-BD31-4B8C-83A1-F6EECF244321}">
                <p14:modId xmlns:p14="http://schemas.microsoft.com/office/powerpoint/2010/main" val="2978178397"/>
              </p:ext>
            </p:extLst>
          </p:nvPr>
        </p:nvGraphicFramePr>
        <p:xfrm>
          <a:off x="3323691" y="5758816"/>
          <a:ext cx="5544618" cy="259080"/>
        </p:xfrm>
        <a:graphic>
          <a:graphicData uri="http://schemas.openxmlformats.org/drawingml/2006/table">
            <a:tbl>
              <a:tblPr firstRow="1" bandRow="1">
                <a:tableStyleId>{5C22544A-7EE6-4342-B048-85BDC9FD1C3A}</a:tableStyleId>
              </a:tblPr>
              <a:tblGrid>
                <a:gridCol w="761023">
                  <a:extLst>
                    <a:ext uri="{9D8B030D-6E8A-4147-A177-3AD203B41FA5}">
                      <a16:colId xmlns:a16="http://schemas.microsoft.com/office/drawing/2014/main" val="20000"/>
                    </a:ext>
                  </a:extLst>
                </a:gridCol>
                <a:gridCol w="956719">
                  <a:extLst>
                    <a:ext uri="{9D8B030D-6E8A-4147-A177-3AD203B41FA5}">
                      <a16:colId xmlns:a16="http://schemas.microsoft.com/office/drawing/2014/main" val="20001"/>
                    </a:ext>
                  </a:extLst>
                </a:gridCol>
                <a:gridCol w="956719">
                  <a:extLst>
                    <a:ext uri="{9D8B030D-6E8A-4147-A177-3AD203B41FA5}">
                      <a16:colId xmlns:a16="http://schemas.microsoft.com/office/drawing/2014/main" val="748956557"/>
                    </a:ext>
                  </a:extLst>
                </a:gridCol>
                <a:gridCol w="956719">
                  <a:extLst>
                    <a:ext uri="{9D8B030D-6E8A-4147-A177-3AD203B41FA5}">
                      <a16:colId xmlns:a16="http://schemas.microsoft.com/office/drawing/2014/main" val="2052663771"/>
                    </a:ext>
                  </a:extLst>
                </a:gridCol>
                <a:gridCol w="956719">
                  <a:extLst>
                    <a:ext uri="{9D8B030D-6E8A-4147-A177-3AD203B41FA5}">
                      <a16:colId xmlns:a16="http://schemas.microsoft.com/office/drawing/2014/main" val="1774092345"/>
                    </a:ext>
                  </a:extLst>
                </a:gridCol>
                <a:gridCol w="956719">
                  <a:extLst>
                    <a:ext uri="{9D8B030D-6E8A-4147-A177-3AD203B41FA5}">
                      <a16:colId xmlns:a16="http://schemas.microsoft.com/office/drawing/2014/main" val="2811408782"/>
                    </a:ext>
                  </a:extLst>
                </a:gridCol>
              </a:tblGrid>
              <a:tr h="154824">
                <a:tc>
                  <a:txBody>
                    <a:bodyPr/>
                    <a:lstStyle/>
                    <a:p>
                      <a:pPr algn="l" latinLnBrk="1"/>
                      <a:r>
                        <a:rPr lang="en-US" altLang="ko-KR" sz="900" b="0" dirty="0">
                          <a:solidFill>
                            <a:schemeClr val="tx1"/>
                          </a:solidFill>
                          <a:latin typeface="+mn-ea"/>
                          <a:ea typeface="+mn-ea"/>
                        </a:rPr>
                        <a:t>Ver.</a:t>
                      </a:r>
                      <a:endParaRPr lang="ko-KR" altLang="en-US" sz="900" b="0" dirty="0">
                        <a:solidFill>
                          <a:schemeClr val="tx1"/>
                        </a:solidFill>
                        <a:latin typeface="+mn-ea"/>
                        <a:ea typeface="+mn-ea"/>
                      </a:endParaRPr>
                    </a:p>
                  </a:txBody>
                  <a:tcPr marL="121920" marR="121920" marT="60960" marB="60960" anchor="ctr">
                    <a:lnL w="952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0" dirty="0">
                          <a:solidFill>
                            <a:schemeClr val="tx1"/>
                          </a:solidFill>
                          <a:latin typeface="+mn-ea"/>
                          <a:ea typeface="+mn-ea"/>
                        </a:rPr>
                        <a:t>Date.</a:t>
                      </a:r>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0" dirty="0">
                          <a:solidFill>
                            <a:schemeClr val="tx1"/>
                          </a:solidFill>
                          <a:latin typeface="+mn-ea"/>
                          <a:ea typeface="+mn-ea"/>
                        </a:rPr>
                        <a:t>Writer.</a:t>
                      </a:r>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952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19" name="텍스트 개체 틀 18"/>
          <p:cNvSpPr>
            <a:spLocks noGrp="1"/>
          </p:cNvSpPr>
          <p:nvPr>
            <p:ph type="body" sz="quarter" idx="10" hasCustomPrompt="1"/>
          </p:nvPr>
        </p:nvSpPr>
        <p:spPr>
          <a:xfrm>
            <a:off x="4114897" y="5793464"/>
            <a:ext cx="904165"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버전 정보 등록</a:t>
            </a:r>
          </a:p>
        </p:txBody>
      </p:sp>
      <p:sp>
        <p:nvSpPr>
          <p:cNvPr id="20" name="텍스트 개체 틀 18"/>
          <p:cNvSpPr>
            <a:spLocks noGrp="1"/>
          </p:cNvSpPr>
          <p:nvPr>
            <p:ph type="body" sz="quarter" idx="11" hasCustomPrompt="1"/>
          </p:nvPr>
        </p:nvSpPr>
        <p:spPr>
          <a:xfrm>
            <a:off x="6028930" y="5790052"/>
            <a:ext cx="900818"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최종작성일자</a:t>
            </a:r>
          </a:p>
        </p:txBody>
      </p:sp>
      <p:sp>
        <p:nvSpPr>
          <p:cNvPr id="21" name="텍스트 개체 틀 18"/>
          <p:cNvSpPr>
            <a:spLocks noGrp="1"/>
          </p:cNvSpPr>
          <p:nvPr>
            <p:ph type="body" sz="quarter" idx="12" hasCustomPrompt="1"/>
          </p:nvPr>
        </p:nvSpPr>
        <p:spPr>
          <a:xfrm>
            <a:off x="7939616" y="5790052"/>
            <a:ext cx="900819"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작성자 명</a:t>
            </a:r>
          </a:p>
        </p:txBody>
      </p:sp>
      <p:graphicFrame>
        <p:nvGraphicFramePr>
          <p:cNvPr id="2" name="표 1"/>
          <p:cNvGraphicFramePr>
            <a:graphicFrameLocks noGrp="1"/>
          </p:cNvGraphicFramePr>
          <p:nvPr userDrawn="1">
            <p:extLst>
              <p:ext uri="{D42A27DB-BD31-4B8C-83A1-F6EECF244321}">
                <p14:modId xmlns:p14="http://schemas.microsoft.com/office/powerpoint/2010/main" val="2757704702"/>
              </p:ext>
            </p:extLst>
          </p:nvPr>
        </p:nvGraphicFramePr>
        <p:xfrm>
          <a:off x="431372" y="495402"/>
          <a:ext cx="10570691" cy="487680"/>
        </p:xfrm>
        <a:graphic>
          <a:graphicData uri="http://schemas.openxmlformats.org/drawingml/2006/table">
            <a:tbl>
              <a:tblPr firstRow="1" bandRow="1">
                <a:tableStyleId>{5C22544A-7EE6-4342-B048-85BDC9FD1C3A}</a:tableStyleId>
              </a:tblPr>
              <a:tblGrid>
                <a:gridCol w="10570691">
                  <a:extLst>
                    <a:ext uri="{9D8B030D-6E8A-4147-A177-3AD203B41FA5}">
                      <a16:colId xmlns:a16="http://schemas.microsoft.com/office/drawing/2014/main" val="20000"/>
                    </a:ext>
                  </a:extLst>
                </a:gridCol>
              </a:tblGrid>
              <a:tr h="487680">
                <a:tc>
                  <a:txBody>
                    <a:bodyPr/>
                    <a:lstStyle/>
                    <a:p>
                      <a:pPr latinLnBrk="1"/>
                      <a:endParaRPr lang="ko-KR" altLang="en-US" sz="2400" dirty="0"/>
                    </a:p>
                  </a:txBody>
                  <a:tcPr marL="121920" marR="121920" marT="60960" marB="60960">
                    <a:lnL w="3175" cap="flat" cmpd="sng" algn="ctr">
                      <a:solidFill>
                        <a:schemeClr val="bg1">
                          <a:lumMod val="8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7" name="제목 개체 틀 9"/>
          <p:cNvSpPr>
            <a:spLocks noGrp="1"/>
          </p:cNvSpPr>
          <p:nvPr>
            <p:ph type="title" hasCustomPrompt="1"/>
          </p:nvPr>
        </p:nvSpPr>
        <p:spPr>
          <a:xfrm>
            <a:off x="431372" y="218044"/>
            <a:ext cx="11425269" cy="849577"/>
          </a:xfrm>
          <a:prstGeom prst="rect">
            <a:avLst/>
          </a:prstGeom>
        </p:spPr>
        <p:txBody>
          <a:bodyPr vert="horz" lIns="91440" tIns="45720" rIns="91440" bIns="45720" rtlCol="0" anchor="ctr">
            <a:noAutofit/>
          </a:bodyPr>
          <a:lstStyle>
            <a:lvl1pPr>
              <a:defRPr sz="2800">
                <a:solidFill>
                  <a:schemeClr val="tx1"/>
                </a:solidFill>
              </a:defRPr>
            </a:lvl1pPr>
          </a:lstStyle>
          <a:p>
            <a:r>
              <a:rPr lang="ko-KR" altLang="en-US" dirty="0"/>
              <a:t>기획서 제목 입력</a:t>
            </a:r>
          </a:p>
        </p:txBody>
      </p:sp>
      <p:sp>
        <p:nvSpPr>
          <p:cNvPr id="8" name="Copyrights 2018  ©Petdoc.  All Rights Reserved.">
            <a:extLst>
              <a:ext uri="{FF2B5EF4-FFF2-40B4-BE49-F238E27FC236}">
                <a16:creationId xmlns:a16="http://schemas.microsoft.com/office/drawing/2014/main" id="{FD2F9934-9D0C-4E19-AE89-48CB9973F4AD}"/>
              </a:ext>
            </a:extLst>
          </p:cNvPr>
          <p:cNvSpPr txBox="1"/>
          <p:nvPr userDrawn="1"/>
        </p:nvSpPr>
        <p:spPr>
          <a:xfrm>
            <a:off x="5175792" y="6454032"/>
            <a:ext cx="1936428" cy="11035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defTabSz="503766">
              <a:lnSpc>
                <a:spcPct val="130000"/>
              </a:lnSpc>
              <a:defRPr sz="500">
                <a:solidFill>
                  <a:srgbClr val="AFA19E"/>
                </a:solidFill>
                <a:latin typeface="SF Pro Text Regular"/>
                <a:ea typeface="SF Pro Text Regular"/>
                <a:cs typeface="SF Pro Text Regular"/>
                <a:sym typeface="SF Pro Text Regular"/>
              </a:defRPr>
            </a:lvl1pPr>
          </a:lstStyle>
          <a:p>
            <a:r>
              <a:rPr sz="600" dirty="0">
                <a:solidFill>
                  <a:srgbClr val="8D95A0"/>
                </a:solidFill>
              </a:rPr>
              <a:t>Copyrights 201</a:t>
            </a:r>
            <a:r>
              <a:rPr lang="en-US" altLang="ko-KR" sz="600" dirty="0">
                <a:solidFill>
                  <a:srgbClr val="8D95A0"/>
                </a:solidFill>
              </a:rPr>
              <a:t>9</a:t>
            </a:r>
            <a:r>
              <a:rPr sz="600" dirty="0">
                <a:solidFill>
                  <a:srgbClr val="8D95A0"/>
                </a:solidFill>
              </a:rPr>
              <a:t>  ©</a:t>
            </a:r>
            <a:r>
              <a:rPr lang="en-US" altLang="ko-KR" sz="600" dirty="0">
                <a:solidFill>
                  <a:srgbClr val="8D95A0"/>
                </a:solidFill>
              </a:rPr>
              <a:t> </a:t>
            </a:r>
            <a:r>
              <a:rPr lang="en-US" altLang="ko-KR" sz="600" dirty="0">
                <a:solidFill>
                  <a:schemeClr val="bg2">
                    <a:lumMod val="50000"/>
                  </a:schemeClr>
                </a:solidFill>
              </a:rPr>
              <a:t>Your company name</a:t>
            </a:r>
            <a:r>
              <a:rPr sz="600" dirty="0">
                <a:solidFill>
                  <a:srgbClr val="8D95A0"/>
                </a:solidFill>
              </a:rPr>
              <a:t>.  All Rights Reserved.</a:t>
            </a:r>
          </a:p>
        </p:txBody>
      </p:sp>
      <p:sp>
        <p:nvSpPr>
          <p:cNvPr id="9" name="This report contains information that is confidential and proprietary to petdoc and is solely for the use of Petdoc personnel. No part of it may be used, circulated, quoted, or reproduced for distribution outside…">
            <a:extLst>
              <a:ext uri="{FF2B5EF4-FFF2-40B4-BE49-F238E27FC236}">
                <a16:creationId xmlns:a16="http://schemas.microsoft.com/office/drawing/2014/main" id="{04047FE0-99CA-4A25-A7D8-E3A981F3FFF0}"/>
              </a:ext>
            </a:extLst>
          </p:cNvPr>
          <p:cNvSpPr txBox="1"/>
          <p:nvPr userDrawn="1"/>
        </p:nvSpPr>
        <p:spPr>
          <a:xfrm>
            <a:off x="2847515" y="6115648"/>
            <a:ext cx="6496971" cy="23038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lgn="ctr" defTabSz="503766">
              <a:lnSpc>
                <a:spcPct val="130000"/>
              </a:lnSpc>
              <a:defRPr sz="500">
                <a:solidFill>
                  <a:srgbClr val="AFA19E"/>
                </a:solidFill>
                <a:latin typeface="SF Pro Text Regular"/>
                <a:ea typeface="SF Pro Text Regular"/>
                <a:cs typeface="SF Pro Text Regular"/>
                <a:sym typeface="SF Pro Text Regular"/>
              </a:defRPr>
            </a:pPr>
            <a:r>
              <a:rPr sz="600" dirty="0">
                <a:solidFill>
                  <a:srgbClr val="8D95A0"/>
                </a:solidFill>
              </a:rPr>
              <a:t>This report contains information that is confidential and proprietary to petdoc and is solely for the use of Petdoc personnel. No part of it may be used, circulated, quoted, or reproduced for distribution outside</a:t>
            </a:r>
            <a:endParaRPr lang="en-US" sz="600" dirty="0">
              <a:solidFill>
                <a:srgbClr val="8D95A0"/>
              </a:solidFill>
            </a:endParaRPr>
          </a:p>
          <a:p>
            <a:pPr algn="ctr" defTabSz="503766">
              <a:lnSpc>
                <a:spcPct val="130000"/>
              </a:lnSpc>
              <a:defRPr sz="500">
                <a:solidFill>
                  <a:srgbClr val="AFA19E"/>
                </a:solidFill>
                <a:latin typeface="SF Pro Text Regular"/>
                <a:ea typeface="SF Pro Text Regular"/>
                <a:cs typeface="SF Pro Text Regular"/>
                <a:sym typeface="SF Pro Text Regular"/>
              </a:defRPr>
            </a:pPr>
            <a:r>
              <a:rPr lang="en-US" sz="600" dirty="0">
                <a:solidFill>
                  <a:schemeClr val="bg2">
                    <a:lumMod val="50000"/>
                  </a:schemeClr>
                </a:solidFill>
              </a:rPr>
              <a:t>Your company name</a:t>
            </a:r>
            <a:r>
              <a:rPr lang="en-US" sz="600" dirty="0">
                <a:solidFill>
                  <a:srgbClr val="8D95A0"/>
                </a:solidFill>
              </a:rPr>
              <a:t>. If you are not the intended recipient of this report, you are hereby notified that the use, circulation, quoting, or reproducing of this report is strictly prohibited and may be unlawful.</a:t>
            </a:r>
          </a:p>
        </p:txBody>
      </p:sp>
      <p:sp>
        <p:nvSpPr>
          <p:cNvPr id="13" name="Confidential">
            <a:extLst>
              <a:ext uri="{FF2B5EF4-FFF2-40B4-BE49-F238E27FC236}">
                <a16:creationId xmlns:a16="http://schemas.microsoft.com/office/drawing/2014/main" id="{26B85E55-A23B-4282-B1C2-26BA012C5C07}"/>
              </a:ext>
            </a:extLst>
          </p:cNvPr>
          <p:cNvSpPr/>
          <p:nvPr userDrawn="1"/>
        </p:nvSpPr>
        <p:spPr>
          <a:xfrm>
            <a:off x="5492572" y="3249263"/>
            <a:ext cx="1302868" cy="359473"/>
          </a:xfrm>
          <a:prstGeom prst="rect">
            <a:avLst/>
          </a:prstGeom>
          <a:solidFill>
            <a:srgbClr val="FF5A5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7782" tIns="37782" rIns="37782" bIns="37782" anchor="ctr"/>
          <a:lstStyle>
            <a:lvl1pPr algn="ctr">
              <a:defRPr sz="1100" i="1">
                <a:solidFill>
                  <a:srgbClr val="FFFFFF"/>
                </a:solidFill>
                <a:latin typeface="SF Pro Text Medium"/>
                <a:ea typeface="SF Pro Text Medium"/>
                <a:cs typeface="SF Pro Text Medium"/>
                <a:sym typeface="SF Pro Text Medium"/>
              </a:defRPr>
            </a:lvl1pPr>
          </a:lstStyle>
          <a:p>
            <a:r>
              <a:rPr i="0" dirty="0"/>
              <a:t>Confidential</a:t>
            </a:r>
          </a:p>
        </p:txBody>
      </p:sp>
    </p:spTree>
    <p:extLst>
      <p:ext uri="{BB962C8B-B14F-4D97-AF65-F5344CB8AC3E}">
        <p14:creationId xmlns:p14="http://schemas.microsoft.com/office/powerpoint/2010/main" val="17018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aphicFrame>
        <p:nvGraphicFramePr>
          <p:cNvPr id="4" name="표 3">
            <a:extLst>
              <a:ext uri="{FF2B5EF4-FFF2-40B4-BE49-F238E27FC236}">
                <a16:creationId xmlns:a16="http://schemas.microsoft.com/office/drawing/2014/main" id="{B42A6570-5196-43DE-85B2-428460B9C59C}"/>
              </a:ext>
            </a:extLst>
          </p:cNvPr>
          <p:cNvGraphicFramePr>
            <a:graphicFrameLocks noGrp="1"/>
          </p:cNvGraphicFramePr>
          <p:nvPr userDrawn="1">
            <p:extLst>
              <p:ext uri="{D42A27DB-BD31-4B8C-83A1-F6EECF244321}">
                <p14:modId xmlns:p14="http://schemas.microsoft.com/office/powerpoint/2010/main" val="1661613928"/>
              </p:ext>
            </p:extLst>
          </p:nvPr>
        </p:nvGraphicFramePr>
        <p:xfrm>
          <a:off x="431372" y="495402"/>
          <a:ext cx="10570691" cy="487680"/>
        </p:xfrm>
        <a:graphic>
          <a:graphicData uri="http://schemas.openxmlformats.org/drawingml/2006/table">
            <a:tbl>
              <a:tblPr firstRow="1" bandRow="1">
                <a:tableStyleId>{5C22544A-7EE6-4342-B048-85BDC9FD1C3A}</a:tableStyleId>
              </a:tblPr>
              <a:tblGrid>
                <a:gridCol w="10570691">
                  <a:extLst>
                    <a:ext uri="{9D8B030D-6E8A-4147-A177-3AD203B41FA5}">
                      <a16:colId xmlns:a16="http://schemas.microsoft.com/office/drawing/2014/main" val="20000"/>
                    </a:ext>
                  </a:extLst>
                </a:gridCol>
              </a:tblGrid>
              <a:tr h="487680">
                <a:tc>
                  <a:txBody>
                    <a:bodyPr/>
                    <a:lstStyle/>
                    <a:p>
                      <a:pPr latinLnBrk="1"/>
                      <a:endParaRPr lang="ko-KR" altLang="en-US" sz="2400" dirty="0"/>
                    </a:p>
                  </a:txBody>
                  <a:tcPr marL="121920" marR="121920" marT="60960" marB="60960">
                    <a:lnL w="3175" cap="flat" cmpd="sng" algn="ctr">
                      <a:solidFill>
                        <a:schemeClr val="bg1">
                          <a:lumMod val="8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5" name="제목 개체 틀 9">
            <a:extLst>
              <a:ext uri="{FF2B5EF4-FFF2-40B4-BE49-F238E27FC236}">
                <a16:creationId xmlns:a16="http://schemas.microsoft.com/office/drawing/2014/main" id="{45E6D0DC-F064-4EBA-906A-BF1306784A62}"/>
              </a:ext>
            </a:extLst>
          </p:cNvPr>
          <p:cNvSpPr>
            <a:spLocks noGrp="1"/>
          </p:cNvSpPr>
          <p:nvPr>
            <p:ph type="title" hasCustomPrompt="1"/>
          </p:nvPr>
        </p:nvSpPr>
        <p:spPr>
          <a:xfrm>
            <a:off x="452672" y="371730"/>
            <a:ext cx="11425269" cy="611352"/>
          </a:xfrm>
          <a:prstGeom prst="rect">
            <a:avLst/>
          </a:prstGeom>
        </p:spPr>
        <p:txBody>
          <a:bodyPr vert="horz" lIns="91440" tIns="45720" rIns="91440" bIns="45720" rtlCol="0" anchor="ctr">
            <a:noAutofit/>
          </a:bodyPr>
          <a:lstStyle>
            <a:lvl1pPr>
              <a:defRPr sz="2800">
                <a:solidFill>
                  <a:schemeClr val="tx1"/>
                </a:solidFill>
              </a:defRPr>
            </a:lvl1pPr>
          </a:lstStyle>
          <a:p>
            <a:r>
              <a:rPr lang="ko-KR" altLang="en-US" dirty="0"/>
              <a:t>자유양식 페이지</a:t>
            </a:r>
          </a:p>
        </p:txBody>
      </p:sp>
    </p:spTree>
    <p:extLst>
      <p:ext uri="{BB962C8B-B14F-4D97-AF65-F5344CB8AC3E}">
        <p14:creationId xmlns:p14="http://schemas.microsoft.com/office/powerpoint/2010/main" val="2156045409"/>
      </p:ext>
    </p:extLst>
  </p:cSld>
  <p:clrMapOvr>
    <a:masterClrMapping/>
  </p:clrMapOvr>
  <p:hf hdr="0" ft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사용자 지정 레이아웃">
    <p:spTree>
      <p:nvGrpSpPr>
        <p:cNvPr id="1" name=""/>
        <p:cNvGrpSpPr/>
        <p:nvPr/>
      </p:nvGrpSpPr>
      <p:grpSpPr>
        <a:xfrm>
          <a:off x="0" y="0"/>
          <a:ext cx="0" cy="0"/>
          <a:chOff x="0" y="0"/>
          <a:chExt cx="0" cy="0"/>
        </a:xfrm>
      </p:grpSpPr>
      <p:sp>
        <p:nvSpPr>
          <p:cNvPr id="4" name="제목 개체 틀 9"/>
          <p:cNvSpPr>
            <a:spLocks noGrp="1"/>
          </p:cNvSpPr>
          <p:nvPr>
            <p:ph type="title" hasCustomPrompt="1"/>
          </p:nvPr>
        </p:nvSpPr>
        <p:spPr>
          <a:xfrm>
            <a:off x="431372" y="2286628"/>
            <a:ext cx="11425269" cy="849577"/>
          </a:xfrm>
          <a:prstGeom prst="rect">
            <a:avLst/>
          </a:prstGeom>
        </p:spPr>
        <p:txBody>
          <a:bodyPr vert="horz" lIns="91440" tIns="45720" rIns="91440" bIns="45720" rtlCol="0" anchor="ctr">
            <a:noAutofit/>
          </a:bodyPr>
          <a:lstStyle>
            <a:lvl1pPr algn="ctr">
              <a:defRPr sz="2800" baseline="0">
                <a:solidFill>
                  <a:schemeClr val="tx1"/>
                </a:solidFill>
              </a:defRPr>
            </a:lvl1pPr>
          </a:lstStyle>
          <a:p>
            <a:r>
              <a:rPr lang="ko-KR" altLang="en-US" dirty="0"/>
              <a:t>메뉴 그룹 타이틀 명 작성</a:t>
            </a:r>
          </a:p>
        </p:txBody>
      </p:sp>
      <p:cxnSp>
        <p:nvCxnSpPr>
          <p:cNvPr id="6" name="직선 연결선 5"/>
          <p:cNvCxnSpPr/>
          <p:nvPr userDrawn="1"/>
        </p:nvCxnSpPr>
        <p:spPr>
          <a:xfrm>
            <a:off x="1687374" y="3236979"/>
            <a:ext cx="895380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직선 연결선 9"/>
          <p:cNvCxnSpPr/>
          <p:nvPr userDrawn="1"/>
        </p:nvCxnSpPr>
        <p:spPr>
          <a:xfrm>
            <a:off x="1687374" y="2180861"/>
            <a:ext cx="895380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텍스트 개체 틀 18"/>
          <p:cNvSpPr>
            <a:spLocks noGrp="1"/>
          </p:cNvSpPr>
          <p:nvPr>
            <p:ph type="body" sz="quarter" idx="10" hasCustomPrompt="1"/>
          </p:nvPr>
        </p:nvSpPr>
        <p:spPr>
          <a:xfrm>
            <a:off x="1687373" y="3332989"/>
            <a:ext cx="8953804" cy="672075"/>
          </a:xfrm>
          <a:prstGeom prst="rect">
            <a:avLst/>
          </a:prstGeom>
        </p:spPr>
        <p:txBody>
          <a:bodyPr anchor="t" anchorCtr="0"/>
          <a:lstStyle>
            <a:lvl1pPr algn="ctr">
              <a:defRPr sz="900" baseline="0">
                <a:solidFill>
                  <a:schemeClr val="bg1">
                    <a:lumMod val="50000"/>
                  </a:schemeClr>
                </a:solidFill>
              </a:defRPr>
            </a:lvl1pPr>
          </a:lstStyle>
          <a:p>
            <a:pPr lvl="0"/>
            <a:r>
              <a:rPr lang="ko-KR" altLang="en-US" dirty="0"/>
              <a:t>메뉴 그룹 하위 </a:t>
            </a:r>
            <a:r>
              <a:rPr lang="en-US" altLang="ko-KR" dirty="0"/>
              <a:t>Depth</a:t>
            </a:r>
            <a:r>
              <a:rPr lang="ko-KR" altLang="en-US" dirty="0"/>
              <a:t>에 대한 개략적인 수록내용 서술</a:t>
            </a:r>
            <a:r>
              <a:rPr lang="en-US" altLang="ko-KR" dirty="0"/>
              <a:t>.</a:t>
            </a:r>
            <a:endParaRPr lang="ko-KR" altLang="en-US" dirty="0"/>
          </a:p>
        </p:txBody>
      </p:sp>
    </p:spTree>
    <p:extLst>
      <p:ext uri="{BB962C8B-B14F-4D97-AF65-F5344CB8AC3E}">
        <p14:creationId xmlns:p14="http://schemas.microsoft.com/office/powerpoint/2010/main" val="1950302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scription">
    <p:spTree>
      <p:nvGrpSpPr>
        <p:cNvPr id="1" name=""/>
        <p:cNvGrpSpPr/>
        <p:nvPr/>
      </p:nvGrpSpPr>
      <p:grpSpPr>
        <a:xfrm>
          <a:off x="0" y="0"/>
          <a:ext cx="0" cy="0"/>
          <a:chOff x="0" y="0"/>
          <a:chExt cx="0" cy="0"/>
        </a:xfrm>
      </p:grpSpPr>
      <p:graphicFrame>
        <p:nvGraphicFramePr>
          <p:cNvPr id="2" name="표 1"/>
          <p:cNvGraphicFramePr>
            <a:graphicFrameLocks noGrp="1"/>
          </p:cNvGraphicFramePr>
          <p:nvPr userDrawn="1">
            <p:extLst>
              <p:ext uri="{D42A27DB-BD31-4B8C-83A1-F6EECF244321}">
                <p14:modId xmlns:p14="http://schemas.microsoft.com/office/powerpoint/2010/main" val="3247006672"/>
              </p:ext>
            </p:extLst>
          </p:nvPr>
        </p:nvGraphicFramePr>
        <p:xfrm>
          <a:off x="47328" y="60081"/>
          <a:ext cx="12095665" cy="6399685"/>
        </p:xfrm>
        <a:graphic>
          <a:graphicData uri="http://schemas.openxmlformats.org/drawingml/2006/table">
            <a:tbl>
              <a:tblPr firstRow="1" bandRow="1">
                <a:tableStyleId>{5C22544A-7EE6-4342-B048-85BDC9FD1C3A}</a:tableStyleId>
              </a:tblPr>
              <a:tblGrid>
                <a:gridCol w="1152128">
                  <a:extLst>
                    <a:ext uri="{9D8B030D-6E8A-4147-A177-3AD203B41FA5}">
                      <a16:colId xmlns:a16="http://schemas.microsoft.com/office/drawing/2014/main" val="20000"/>
                    </a:ext>
                  </a:extLst>
                </a:gridCol>
                <a:gridCol w="2976331">
                  <a:extLst>
                    <a:ext uri="{9D8B030D-6E8A-4147-A177-3AD203B41FA5}">
                      <a16:colId xmlns:a16="http://schemas.microsoft.com/office/drawing/2014/main" val="20001"/>
                    </a:ext>
                  </a:extLst>
                </a:gridCol>
                <a:gridCol w="1055397">
                  <a:extLst>
                    <a:ext uri="{9D8B030D-6E8A-4147-A177-3AD203B41FA5}">
                      <a16:colId xmlns:a16="http://schemas.microsoft.com/office/drawing/2014/main" val="20002"/>
                    </a:ext>
                  </a:extLst>
                </a:gridCol>
                <a:gridCol w="3361093">
                  <a:extLst>
                    <a:ext uri="{9D8B030D-6E8A-4147-A177-3AD203B41FA5}">
                      <a16:colId xmlns:a16="http://schemas.microsoft.com/office/drawing/2014/main" val="20003"/>
                    </a:ext>
                  </a:extLst>
                </a:gridCol>
                <a:gridCol w="2370770">
                  <a:extLst>
                    <a:ext uri="{9D8B030D-6E8A-4147-A177-3AD203B41FA5}">
                      <a16:colId xmlns:a16="http://schemas.microsoft.com/office/drawing/2014/main" val="20004"/>
                    </a:ext>
                  </a:extLst>
                </a:gridCol>
                <a:gridCol w="555955">
                  <a:extLst>
                    <a:ext uri="{9D8B030D-6E8A-4147-A177-3AD203B41FA5}">
                      <a16:colId xmlns:a16="http://schemas.microsoft.com/office/drawing/2014/main" val="20006"/>
                    </a:ext>
                  </a:extLst>
                </a:gridCol>
                <a:gridCol w="623991">
                  <a:extLst>
                    <a:ext uri="{9D8B030D-6E8A-4147-A177-3AD203B41FA5}">
                      <a16:colId xmlns:a16="http://schemas.microsoft.com/office/drawing/2014/main" val="20007"/>
                    </a:ext>
                  </a:extLst>
                </a:gridCol>
              </a:tblGrid>
              <a:tr h="0">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aseline="0" dirty="0">
                          <a:solidFill>
                            <a:schemeClr val="tx1"/>
                          </a:solidFill>
                          <a:latin typeface="+mn-ea"/>
                          <a:ea typeface="+mn-ea"/>
                        </a:rPr>
                        <a:t>Page Title.</a:t>
                      </a:r>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latinLnBrk="1"/>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no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aseline="0" dirty="0">
                          <a:solidFill>
                            <a:schemeClr val="tx1"/>
                          </a:solidFill>
                          <a:latin typeface="+mn-ea"/>
                          <a:ea typeface="+mn-ea"/>
                        </a:rPr>
                        <a:t>Group Title.</a:t>
                      </a:r>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latinLnBrk="1"/>
                      <a:endParaRPr lang="ko-KR" altLang="en-US" sz="1000" dirty="0">
                        <a:solidFill>
                          <a:schemeClr val="tx1"/>
                        </a:solidFill>
                        <a:latin typeface="+mn-ea"/>
                        <a:ea typeface="+mn-ea"/>
                      </a:endParaRPr>
                    </a:p>
                  </a:txBody>
                  <a:tcPr marL="121920" marR="121920" marT="60960" marB="60960" anchor="ctr">
                    <a:lnR w="3175" cap="flat" cmpd="sng" algn="ctr">
                      <a:solidFill>
                        <a:schemeClr val="bg1">
                          <a:lumMod val="85000"/>
                        </a:schemeClr>
                      </a:solidFill>
                      <a:prstDash val="solid"/>
                      <a:round/>
                      <a:headEnd type="none" w="med" len="med"/>
                      <a:tailEnd type="none" w="med" len="med"/>
                    </a:lnR>
                    <a:lnB w="3175" cap="flat" cmpd="sng" algn="ctr">
                      <a:solidFill>
                        <a:schemeClr val="bg1">
                          <a:lumMod val="85000"/>
                        </a:schemeClr>
                      </a:solidFill>
                      <a:prstDash val="solid"/>
                      <a:round/>
                      <a:headEnd type="none" w="med" len="med"/>
                      <a:tailEnd type="none" w="med" len="med"/>
                    </a:lnB>
                    <a:no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1" dirty="0">
                          <a:solidFill>
                            <a:schemeClr val="tx1"/>
                          </a:solidFill>
                          <a:latin typeface="+mn-ea"/>
                          <a:ea typeface="+mn-ea"/>
                        </a:rPr>
                        <a:t>Description.</a:t>
                      </a:r>
                      <a:endParaRPr lang="ko-KR" altLang="en-US" sz="1000" b="1" dirty="0">
                        <a:solidFill>
                          <a:schemeClr val="tx1"/>
                        </a:solidFill>
                        <a:latin typeface="+mn-ea"/>
                        <a:ea typeface="+mn-ea"/>
                      </a:endParaRPr>
                    </a:p>
                  </a:txBody>
                  <a:tcPr marL="121920" marR="121920" marT="60960" marB="60960" anchor="ctr">
                    <a:lnL w="3175" cap="flat" cmpd="sng" algn="ctr">
                      <a:solidFill>
                        <a:schemeClr val="bg1">
                          <a:lumMod val="85000"/>
                        </a:schemeClr>
                      </a:solidFill>
                      <a:prstDash val="solid"/>
                      <a:round/>
                      <a:headEnd type="none" w="med" len="med"/>
                      <a:tailEnd type="none" w="med" len="med"/>
                    </a:lnL>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dirty="0">
                          <a:solidFill>
                            <a:schemeClr val="tx1"/>
                          </a:solidFill>
                          <a:latin typeface="+mn-ea"/>
                          <a:ea typeface="+mn-ea"/>
                        </a:rPr>
                        <a:t>Page.</a:t>
                      </a:r>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endParaRPr lang="ko-KR" altLang="en-US" sz="12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0000"/>
                  </a:ext>
                </a:extLst>
              </a:tr>
              <a:tr h="6094885">
                <a:tc gridSpan="4">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noFill/>
                  </a:tcPr>
                </a:tc>
                <a:tc hMerge="1">
                  <a:txBody>
                    <a:bodyPr/>
                    <a:lstStyle/>
                    <a:p>
                      <a:pPr latinLnBrk="1"/>
                      <a:endParaRPr lang="ko-KR" altLang="en-US" sz="900" dirty="0">
                        <a:solidFill>
                          <a:schemeClr val="tx1"/>
                        </a:solidFill>
                        <a:latin typeface="+mn-ea"/>
                        <a:ea typeface="+mn-ea"/>
                      </a:endParaRPr>
                    </a:p>
                  </a:txBody>
                  <a:tcPr anchor="ctr">
                    <a:solidFill>
                      <a:schemeClr val="bg1">
                        <a:lumMod val="95000"/>
                      </a:schemeClr>
                    </a:solid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solidFill>
                      <a:schemeClr val="bg1">
                        <a:lumMod val="95000"/>
                      </a:schemeClr>
                    </a:solidFill>
                  </a:tcPr>
                </a:tc>
                <a:tc hMerge="1">
                  <a:txBody>
                    <a:bodyPr/>
                    <a:lstStyle/>
                    <a:p>
                      <a:pPr latinLnBrk="1"/>
                      <a:endParaRPr lang="ko-KR" altLang="en-US" sz="900" dirty="0">
                        <a:solidFill>
                          <a:schemeClr val="tx1"/>
                        </a:solidFill>
                        <a:latin typeface="+mn-ea"/>
                        <a:ea typeface="+mn-ea"/>
                      </a:endParaRPr>
                    </a:p>
                  </a:txBody>
                  <a:tcPr anchor="ctr">
                    <a:solidFill>
                      <a:schemeClr val="bg1">
                        <a:lumMod val="95000"/>
                      </a:schemeClr>
                    </a:solidFill>
                  </a:tcPr>
                </a:tc>
                <a:tc gridSpan="3">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200" dirty="0">
                        <a:solidFill>
                          <a:schemeClr val="tx1"/>
                        </a:solidFill>
                        <a:latin typeface="+mn-ea"/>
                        <a:ea typeface="+mn-ea"/>
                      </a:endParaRPr>
                    </a:p>
                  </a:txBody>
                  <a:tcPr marL="121920" marR="121920" marT="60960" marB="60960" anchor="ctr">
                    <a:lnL w="3175" cap="flat" cmpd="sng" algn="ctr">
                      <a:solidFill>
                        <a:schemeClr val="bg1">
                          <a:lumMod val="85000"/>
                        </a:schemeClr>
                      </a:solidFill>
                      <a:prstDash val="solid"/>
                      <a:round/>
                      <a:headEnd type="none" w="med" len="med"/>
                      <a:tailEnd type="none" w="med" len="med"/>
                    </a:lnL>
                    <a:lnT w="3175" cap="flat" cmpd="sng" algn="ctr">
                      <a:solidFill>
                        <a:schemeClr val="bg1">
                          <a:lumMod val="85000"/>
                        </a:schemeClr>
                      </a:solidFill>
                      <a:prstDash val="solid"/>
                      <a:round/>
                      <a:headEnd type="none" w="med" len="med"/>
                      <a:tailEnd type="none" w="med" len="med"/>
                    </a:lnT>
                    <a:no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solidFill>
                      <a:schemeClr val="bg1">
                        <a:lumMod val="95000"/>
                      </a:schemeClr>
                    </a:solid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solidFill>
                      <a:schemeClr val="bg1">
                        <a:lumMod val="95000"/>
                      </a:schemeClr>
                    </a:solidFill>
                  </a:tcPr>
                </a:tc>
                <a:extLst>
                  <a:ext uri="{0D108BD9-81ED-4DB2-BD59-A6C34878D82A}">
                    <a16:rowId xmlns:a16="http://schemas.microsoft.com/office/drawing/2014/main" val="10002"/>
                  </a:ext>
                </a:extLst>
              </a:tr>
            </a:tbl>
          </a:graphicData>
        </a:graphic>
      </p:graphicFrame>
      <p:sp>
        <p:nvSpPr>
          <p:cNvPr id="22" name="텍스트 개체 틀 18"/>
          <p:cNvSpPr>
            <a:spLocks noGrp="1"/>
          </p:cNvSpPr>
          <p:nvPr>
            <p:ph type="body" sz="quarter" idx="10" hasCustomPrompt="1"/>
          </p:nvPr>
        </p:nvSpPr>
        <p:spPr>
          <a:xfrm>
            <a:off x="1199457" y="110748"/>
            <a:ext cx="2965331" cy="221025"/>
          </a:xfrm>
          <a:prstGeom prst="rect">
            <a:avLst/>
          </a:prstGeom>
        </p:spPr>
        <p:txBody>
          <a:bodyPr anchor="ctr" anchorCtr="0"/>
          <a:lstStyle>
            <a:lvl1pPr algn="l">
              <a:defRPr sz="900">
                <a:solidFill>
                  <a:schemeClr val="tx1">
                    <a:lumMod val="50000"/>
                    <a:lumOff val="50000"/>
                  </a:schemeClr>
                </a:solidFill>
                <a:latin typeface="+mn-ea"/>
                <a:ea typeface="+mn-ea"/>
              </a:defRPr>
            </a:lvl1pPr>
          </a:lstStyle>
          <a:p>
            <a:pPr lvl="0"/>
            <a:r>
              <a:rPr lang="ko-KR" altLang="en-US" dirty="0"/>
              <a:t>페이지 명 작성</a:t>
            </a:r>
          </a:p>
        </p:txBody>
      </p:sp>
      <p:sp>
        <p:nvSpPr>
          <p:cNvPr id="23" name="텍스트 개체 틀 18"/>
          <p:cNvSpPr>
            <a:spLocks noGrp="1"/>
          </p:cNvSpPr>
          <p:nvPr>
            <p:ph type="body" sz="quarter" idx="11" hasCustomPrompt="1"/>
          </p:nvPr>
        </p:nvSpPr>
        <p:spPr>
          <a:xfrm>
            <a:off x="5231904" y="110748"/>
            <a:ext cx="3329469" cy="221025"/>
          </a:xfrm>
          <a:prstGeom prst="rect">
            <a:avLst/>
          </a:prstGeom>
        </p:spPr>
        <p:txBody>
          <a:bodyPr anchor="ctr" anchorCtr="0"/>
          <a:lstStyle>
            <a:lvl1pPr algn="l">
              <a:defRPr sz="900">
                <a:solidFill>
                  <a:schemeClr val="tx1">
                    <a:lumMod val="50000"/>
                    <a:lumOff val="50000"/>
                  </a:schemeClr>
                </a:solidFill>
                <a:latin typeface="+mn-ea"/>
                <a:ea typeface="+mn-ea"/>
              </a:defRPr>
            </a:lvl1pPr>
          </a:lstStyle>
          <a:p>
            <a:pPr lvl="0"/>
            <a:r>
              <a:rPr lang="ko-KR" altLang="en-US" dirty="0"/>
              <a:t>그룹 타이틀 명 작성</a:t>
            </a:r>
          </a:p>
        </p:txBody>
      </p:sp>
    </p:spTree>
    <p:extLst>
      <p:ext uri="{BB962C8B-B14F-4D97-AF65-F5344CB8AC3E}">
        <p14:creationId xmlns:p14="http://schemas.microsoft.com/office/powerpoint/2010/main" val="237732076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2684482"/>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5" r:id="rId3"/>
    <p:sldLayoutId id="2147483650" r:id="rId4"/>
  </p:sldLayoutIdLst>
  <p:hf hdr="0" ftr="0" dt="0"/>
  <p:txStyles>
    <p:titleStyle>
      <a:lvl1pPr algn="l" defTabSz="914400" rtl="0" eaLnBrk="1" latinLnBrk="1" hangingPunct="1">
        <a:spcBef>
          <a:spcPct val="0"/>
        </a:spcBef>
        <a:buNone/>
        <a:defRPr sz="3000" kern="1200">
          <a:solidFill>
            <a:schemeClr val="tx1"/>
          </a:solidFill>
          <a:latin typeface="+mj-lt"/>
          <a:ea typeface="+mj-ea"/>
          <a:cs typeface="+mj-cs"/>
        </a:defRPr>
      </a:lvl1pPr>
    </p:titleStyle>
    <p:bodyStyle>
      <a:lvl1pPr marL="0" indent="0" algn="l" defTabSz="914400" rtl="0" eaLnBrk="1" latinLnBrk="1" hangingPunct="1">
        <a:spcBef>
          <a:spcPct val="20000"/>
        </a:spcBef>
        <a:buFont typeface="Arial" pitchFamily="34" charset="0"/>
        <a:buNone/>
        <a:defRPr sz="1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제목 1">
            <a:extLst>
              <a:ext uri="{FF2B5EF4-FFF2-40B4-BE49-F238E27FC236}">
                <a16:creationId xmlns:a16="http://schemas.microsoft.com/office/drawing/2014/main" id="{2F3159C4-F960-4D60-B0EC-8BCF1C39A088}"/>
              </a:ext>
            </a:extLst>
          </p:cNvPr>
          <p:cNvSpPr txBox="1">
            <a:spLocks/>
          </p:cNvSpPr>
          <p:nvPr/>
        </p:nvSpPr>
        <p:spPr>
          <a:xfrm>
            <a:off x="479376" y="260649"/>
            <a:ext cx="4320480" cy="720079"/>
          </a:xfrm>
          <a:prstGeom prst="rect">
            <a:avLst/>
          </a:prstGeom>
        </p:spPr>
        <p:txBody>
          <a:bodyPr vert="horz" lIns="91440" tIns="45720" rIns="91440" bIns="45720" rtlCol="0" anchor="ctr">
            <a:normAutofit/>
          </a:bodyPr>
          <a:lstStyle>
            <a:lvl1pPr algn="l" defTabSz="914400" rtl="0" eaLnBrk="1" latinLnBrk="1" hangingPunct="1">
              <a:spcBef>
                <a:spcPct val="0"/>
              </a:spcBef>
              <a:buNone/>
              <a:defRPr sz="2800" kern="1200">
                <a:solidFill>
                  <a:schemeClr val="tx1"/>
                </a:solidFill>
                <a:latin typeface="+mj-lt"/>
                <a:ea typeface="+mj-ea"/>
                <a:cs typeface="+mj-cs"/>
              </a:defRPr>
            </a:lvl1pPr>
          </a:lstStyle>
          <a:p>
            <a:r>
              <a:rPr lang="en-US" altLang="ko-KR" sz="3200" dirty="0"/>
              <a:t>2020 ICT</a:t>
            </a:r>
            <a:r>
              <a:rPr lang="ko-KR" altLang="en-US" sz="3200" dirty="0"/>
              <a:t>콕 </a:t>
            </a:r>
            <a:r>
              <a:rPr lang="en-US" altLang="ko-KR" sz="3200" dirty="0"/>
              <a:t>AI</a:t>
            </a:r>
            <a:r>
              <a:rPr lang="ko-KR" altLang="en-US" sz="3200" dirty="0"/>
              <a:t>공모전</a:t>
            </a:r>
          </a:p>
        </p:txBody>
      </p:sp>
      <p:sp>
        <p:nvSpPr>
          <p:cNvPr id="12" name="부제목 2">
            <a:extLst>
              <a:ext uri="{FF2B5EF4-FFF2-40B4-BE49-F238E27FC236}">
                <a16:creationId xmlns:a16="http://schemas.microsoft.com/office/drawing/2014/main" id="{D3E76ED3-C246-4F8D-8170-A31A9ECF08CB}"/>
              </a:ext>
            </a:extLst>
          </p:cNvPr>
          <p:cNvSpPr txBox="1">
            <a:spLocks/>
          </p:cNvSpPr>
          <p:nvPr/>
        </p:nvSpPr>
        <p:spPr>
          <a:xfrm>
            <a:off x="6816080" y="4941168"/>
            <a:ext cx="4896544" cy="1584176"/>
          </a:xfrm>
          <a:prstGeom prst="rect">
            <a:avLst/>
          </a:prstGeom>
        </p:spPr>
        <p:txBody>
          <a:bodyPr/>
          <a:lstStyle>
            <a:lvl1pPr marL="0" indent="0" algn="l" defTabSz="914400" rtl="0" eaLnBrk="1" latinLnBrk="1" hangingPunct="1">
              <a:spcBef>
                <a:spcPct val="20000"/>
              </a:spcBef>
              <a:buFont typeface="Arial" pitchFamily="34" charset="0"/>
              <a:buNone/>
              <a:defRPr sz="1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endParaRPr lang="en-US" altLang="ko-KR" dirty="0"/>
          </a:p>
          <a:p>
            <a:pPr algn="r"/>
            <a:r>
              <a:rPr lang="ko-KR" altLang="en-US" sz="2400" dirty="0">
                <a:latin typeface="+mj-lt"/>
                <a:ea typeface="함초롬돋움" panose="020B0604000101010101" pitchFamily="50" charset="-127"/>
                <a:cs typeface="함초롬돋움" panose="020B0604000101010101" pitchFamily="50" charset="-127"/>
              </a:rPr>
              <a:t>팀 명</a:t>
            </a:r>
            <a:r>
              <a:rPr lang="en-US" altLang="ko-KR" sz="2400" dirty="0">
                <a:latin typeface="+mj-lt"/>
                <a:ea typeface="함초롬돋움" panose="020B0604000101010101" pitchFamily="50" charset="-127"/>
                <a:cs typeface="함초롬돋움" panose="020B0604000101010101" pitchFamily="50" charset="-127"/>
              </a:rPr>
              <a:t> : Lee-God</a:t>
            </a:r>
          </a:p>
          <a:p>
            <a:pPr algn="r"/>
            <a:r>
              <a:rPr lang="ko-KR" altLang="en-US" sz="2400" dirty="0">
                <a:latin typeface="+mj-lt"/>
                <a:ea typeface="함초롬돋움" panose="020B0604000101010101" pitchFamily="50" charset="-127"/>
                <a:cs typeface="함초롬돋움" panose="020B0604000101010101" pitchFamily="50" charset="-127"/>
              </a:rPr>
              <a:t>팀원 </a:t>
            </a:r>
            <a:r>
              <a:rPr lang="en-US" altLang="ko-KR" sz="2400" dirty="0">
                <a:latin typeface="+mj-lt"/>
                <a:ea typeface="함초롬돋움" panose="020B0604000101010101" pitchFamily="50" charset="-127"/>
                <a:cs typeface="함초롬돋움" panose="020B0604000101010101" pitchFamily="50" charset="-127"/>
              </a:rPr>
              <a:t>: </a:t>
            </a:r>
            <a:r>
              <a:rPr lang="ko-KR" altLang="en-US" sz="2400" dirty="0">
                <a:latin typeface="+mj-lt"/>
                <a:ea typeface="함초롬돋움" panose="020B0604000101010101" pitchFamily="50" charset="-127"/>
                <a:cs typeface="함초롬돋움" panose="020B0604000101010101" pitchFamily="50" charset="-127"/>
              </a:rPr>
              <a:t>이 준</a:t>
            </a:r>
            <a:r>
              <a:rPr lang="en-US" altLang="ko-KR" sz="2400" dirty="0">
                <a:latin typeface="+mj-lt"/>
                <a:ea typeface="함초롬돋움" panose="020B0604000101010101" pitchFamily="50" charset="-127"/>
                <a:cs typeface="함초롬돋움" panose="020B0604000101010101" pitchFamily="50" charset="-127"/>
              </a:rPr>
              <a:t>, </a:t>
            </a:r>
            <a:r>
              <a:rPr lang="ko-KR" altLang="en-US" sz="2400" dirty="0" err="1">
                <a:latin typeface="+mj-lt"/>
                <a:ea typeface="함초롬돋움" panose="020B0604000101010101" pitchFamily="50" charset="-127"/>
                <a:cs typeface="함초롬돋움" panose="020B0604000101010101" pitchFamily="50" charset="-127"/>
              </a:rPr>
              <a:t>신희락</a:t>
            </a:r>
            <a:r>
              <a:rPr lang="en-US" altLang="ko-KR" sz="2400" dirty="0">
                <a:latin typeface="+mj-lt"/>
                <a:ea typeface="함초롬돋움" panose="020B0604000101010101" pitchFamily="50" charset="-127"/>
                <a:cs typeface="함초롬돋움" panose="020B0604000101010101" pitchFamily="50" charset="-127"/>
              </a:rPr>
              <a:t>, </a:t>
            </a:r>
            <a:r>
              <a:rPr lang="ko-KR" altLang="en-US" sz="2400" dirty="0">
                <a:latin typeface="+mj-lt"/>
                <a:ea typeface="함초롬돋움" panose="020B0604000101010101" pitchFamily="50" charset="-127"/>
                <a:cs typeface="함초롬돋움" panose="020B0604000101010101" pitchFamily="50" charset="-127"/>
              </a:rPr>
              <a:t>이수진</a:t>
            </a:r>
          </a:p>
        </p:txBody>
      </p:sp>
      <p:sp>
        <p:nvSpPr>
          <p:cNvPr id="15" name="TextBox 14">
            <a:extLst>
              <a:ext uri="{FF2B5EF4-FFF2-40B4-BE49-F238E27FC236}">
                <a16:creationId xmlns:a16="http://schemas.microsoft.com/office/drawing/2014/main" id="{9C0D2830-91D7-46D7-B1AA-3B07C1C31BC4}"/>
              </a:ext>
            </a:extLst>
          </p:cNvPr>
          <p:cNvSpPr txBox="1"/>
          <p:nvPr/>
        </p:nvSpPr>
        <p:spPr>
          <a:xfrm>
            <a:off x="2567608" y="1816948"/>
            <a:ext cx="6408712" cy="1107996"/>
          </a:xfrm>
          <a:prstGeom prst="rect">
            <a:avLst/>
          </a:prstGeom>
          <a:noFill/>
        </p:spPr>
        <p:txBody>
          <a:bodyPr wrap="square" rtlCol="0">
            <a:spAutoFit/>
          </a:bodyPr>
          <a:lstStyle/>
          <a:p>
            <a:r>
              <a:rPr lang="en-US" altLang="ko-KR" sz="6600" b="1" dirty="0">
                <a:latin typeface="Arial Black" panose="020B0A04020102020204" pitchFamily="34" charset="0"/>
              </a:rPr>
              <a:t>Public</a:t>
            </a:r>
            <a:r>
              <a:rPr lang="ko-KR" altLang="en-US" sz="6600" b="1" dirty="0">
                <a:latin typeface="Arial Black" panose="020B0A04020102020204" pitchFamily="34" charset="0"/>
              </a:rPr>
              <a:t> </a:t>
            </a:r>
            <a:r>
              <a:rPr lang="en-US" altLang="ko-KR" sz="6600" b="1" dirty="0">
                <a:latin typeface="Arial Black" panose="020B0A04020102020204" pitchFamily="34" charset="0"/>
              </a:rPr>
              <a:t>Sports</a:t>
            </a:r>
            <a:endParaRPr lang="ko-KR" altLang="en-US" sz="6600" b="1" dirty="0">
              <a:latin typeface="Arial Black" panose="020B0A04020102020204" pitchFamily="34" charset="0"/>
            </a:endParaRPr>
          </a:p>
        </p:txBody>
      </p:sp>
      <p:pic>
        <p:nvPicPr>
          <p:cNvPr id="17" name="그림 16">
            <a:extLst>
              <a:ext uri="{FF2B5EF4-FFF2-40B4-BE49-F238E27FC236}">
                <a16:creationId xmlns:a16="http://schemas.microsoft.com/office/drawing/2014/main" id="{5E4E5183-5FC1-481E-AE41-ABFB8B302BF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79776" y="2996952"/>
            <a:ext cx="3033677" cy="2448272"/>
          </a:xfrm>
          <a:prstGeom prst="rect">
            <a:avLst/>
          </a:prstGeom>
        </p:spPr>
      </p:pic>
    </p:spTree>
    <p:extLst>
      <p:ext uri="{BB962C8B-B14F-4D97-AF65-F5344CB8AC3E}">
        <p14:creationId xmlns:p14="http://schemas.microsoft.com/office/powerpoint/2010/main" val="2271770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검색 시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3910427036"/>
              </p:ext>
            </p:extLst>
          </p:nvPr>
        </p:nvGraphicFramePr>
        <p:xfrm>
          <a:off x="6051863" y="1484784"/>
          <a:ext cx="5732769" cy="5242706"/>
        </p:xfrm>
        <a:graphic>
          <a:graphicData uri="http://schemas.openxmlformats.org/drawingml/2006/table">
            <a:tbl>
              <a:tblPr firstRow="1" bandRow="1">
                <a:tableStyleId>{5C22544A-7EE6-4342-B048-85BDC9FD1C3A}</a:tableStyleId>
              </a:tblPr>
              <a:tblGrid>
                <a:gridCol w="683072">
                  <a:extLst>
                    <a:ext uri="{9D8B030D-6E8A-4147-A177-3AD203B41FA5}">
                      <a16:colId xmlns:a16="http://schemas.microsoft.com/office/drawing/2014/main" val="74772085"/>
                    </a:ext>
                  </a:extLst>
                </a:gridCol>
                <a:gridCol w="5049697">
                  <a:extLst>
                    <a:ext uri="{9D8B030D-6E8A-4147-A177-3AD203B41FA5}">
                      <a16:colId xmlns:a16="http://schemas.microsoft.com/office/drawing/2014/main" val="2572474025"/>
                    </a:ext>
                  </a:extLst>
                </a:gridCol>
              </a:tblGrid>
              <a:tr h="241189">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32659">
                <a:tc gridSpan="2">
                  <a:txBody>
                    <a:bodyPr/>
                    <a:lstStyle/>
                    <a:p>
                      <a:pPr marL="108000" marR="0" lvl="0" indent="-108000" algn="just"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ko-KR" altLang="en-US" sz="1000" b="0" baseline="0" dirty="0">
                          <a:solidFill>
                            <a:schemeClr val="tx1"/>
                          </a:solidFill>
                          <a:latin typeface="+mn-ea"/>
                          <a:ea typeface="+mn-ea"/>
                          <a:sym typeface="맑은 고딕"/>
                        </a:rPr>
                        <a:t>검색 화면에서 검색버튼 클릭 시 화면</a:t>
                      </a:r>
                      <a:endParaRPr lang="en-US" altLang="ko-KR" sz="1000" b="0" baseline="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473992">
                <a:tc>
                  <a:txBody>
                    <a:bodyPr/>
                    <a:lstStyle/>
                    <a:p>
                      <a:pPr algn="ctr" latinLnBrk="1">
                        <a:lnSpc>
                          <a:spcPct val="120000"/>
                        </a:lnSpc>
                      </a:pPr>
                      <a:r>
                        <a:rPr lang="en-US" altLang="ko-KR" sz="1200" b="1" dirty="0">
                          <a:solidFill>
                            <a:schemeClr val="tx1"/>
                          </a:solidFill>
                          <a:latin typeface="+mn-ea"/>
                          <a:ea typeface="+mn-ea"/>
                        </a:rPr>
                        <a:t>1</a:t>
                      </a:r>
                      <a:endParaRPr lang="ko-KR" altLang="en-US" sz="12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200" b="1" dirty="0">
                          <a:latin typeface="+mn-ea"/>
                          <a:ea typeface="+mn-ea"/>
                        </a:rPr>
                        <a:t>시설물을 스포츠</a:t>
                      </a:r>
                      <a:r>
                        <a:rPr lang="en-US" altLang="ko-KR" sz="1200" b="1" dirty="0">
                          <a:latin typeface="+mn-ea"/>
                          <a:ea typeface="+mn-ea"/>
                        </a:rPr>
                        <a:t>, </a:t>
                      </a:r>
                      <a:r>
                        <a:rPr lang="ko-KR" altLang="en-US" sz="1200" b="1" dirty="0">
                          <a:latin typeface="+mn-ea"/>
                          <a:ea typeface="+mn-ea"/>
                        </a:rPr>
                        <a:t>공원</a:t>
                      </a:r>
                      <a:r>
                        <a:rPr lang="en-US" altLang="ko-KR" sz="1200" b="1" dirty="0">
                          <a:latin typeface="+mn-ea"/>
                          <a:ea typeface="+mn-ea"/>
                        </a:rPr>
                        <a:t>, </a:t>
                      </a:r>
                      <a:r>
                        <a:rPr lang="ko-KR" altLang="en-US" sz="1200" b="1" dirty="0">
                          <a:latin typeface="+mn-ea"/>
                          <a:ea typeface="+mn-ea"/>
                        </a:rPr>
                        <a:t>둘레길로 나누어</a:t>
                      </a:r>
                      <a:endParaRPr lang="en-US" altLang="ko-KR" sz="1200" b="1" dirty="0">
                        <a:latin typeface="+mn-ea"/>
                        <a:ea typeface="+mn-ea"/>
                      </a:endParaRPr>
                    </a:p>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200" b="1" dirty="0">
                          <a:latin typeface="+mn-ea"/>
                          <a:ea typeface="+mn-ea"/>
                        </a:rPr>
                        <a:t>검색할 때 편의성을 높임</a:t>
                      </a:r>
                      <a:endParaRPr lang="en-US" altLang="ko-KR" sz="12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69509">
                <a:tc>
                  <a:txBody>
                    <a:bodyPr/>
                    <a:lstStyle/>
                    <a:p>
                      <a:pPr algn="ctr" latinLnBrk="1">
                        <a:lnSpc>
                          <a:spcPct val="120000"/>
                        </a:lnSpc>
                      </a:pPr>
                      <a:r>
                        <a:rPr lang="en-US" altLang="ko-KR" sz="1200" b="1" dirty="0">
                          <a:latin typeface="+mn-ea"/>
                          <a:ea typeface="+mn-ea"/>
                        </a:rPr>
                        <a:t>2</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200" b="1" dirty="0">
                          <a:solidFill>
                            <a:schemeClr val="tx1"/>
                          </a:solidFill>
                          <a:latin typeface="+mn-ea"/>
                        </a:rPr>
                        <a:t>검색어 입력 창</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69509">
                <a:tc>
                  <a:txBody>
                    <a:bodyPr/>
                    <a:lstStyle/>
                    <a:p>
                      <a:pPr algn="ctr" latinLnBrk="1">
                        <a:lnSpc>
                          <a:spcPct val="120000"/>
                        </a:lnSpc>
                      </a:pPr>
                      <a:r>
                        <a:rPr lang="en-US" altLang="ko-KR" sz="1200" b="1" dirty="0">
                          <a:latin typeface="+mn-ea"/>
                          <a:ea typeface="+mn-ea"/>
                        </a:rPr>
                        <a:t>3</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검색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69509">
                <a:tc>
                  <a:txBody>
                    <a:bodyPr/>
                    <a:lstStyle/>
                    <a:p>
                      <a:pPr algn="ctr" latinLnBrk="1">
                        <a:lnSpc>
                          <a:spcPct val="120000"/>
                        </a:lnSpc>
                      </a:pPr>
                      <a:r>
                        <a:rPr lang="en-US" altLang="ko-KR" sz="1200" b="1" dirty="0">
                          <a:latin typeface="+mn-ea"/>
                          <a:ea typeface="+mn-ea"/>
                        </a:rPr>
                        <a:t>4</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200" b="1" dirty="0">
                          <a:solidFill>
                            <a:schemeClr val="tx1"/>
                          </a:solidFill>
                          <a:latin typeface="+mn-ea"/>
                        </a:rPr>
                        <a:t>현재 검색화면</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69509">
                <a:tc>
                  <a:txBody>
                    <a:bodyPr/>
                    <a:lstStyle/>
                    <a:p>
                      <a:pPr algn="ctr" latinLnBrk="1">
                        <a:lnSpc>
                          <a:spcPct val="120000"/>
                        </a:lnSpc>
                      </a:pPr>
                      <a:r>
                        <a:rPr lang="en-US" altLang="ko-KR" sz="1200" b="1" dirty="0">
                          <a:latin typeface="+mn-ea"/>
                          <a:ea typeface="+mn-ea"/>
                        </a:rPr>
                        <a:t>5</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홈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69509">
                <a:tc>
                  <a:txBody>
                    <a:bodyPr/>
                    <a:lstStyle/>
                    <a:p>
                      <a:pPr algn="ctr" latinLnBrk="1">
                        <a:lnSpc>
                          <a:spcPct val="120000"/>
                        </a:lnSpc>
                      </a:pPr>
                      <a:r>
                        <a:rPr lang="en-US" altLang="ko-KR" sz="1200" b="1" dirty="0">
                          <a:latin typeface="+mn-ea"/>
                          <a:ea typeface="+mn-ea"/>
                        </a:rPr>
                        <a:t>6</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즐겨찾기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69509">
                <a:tc>
                  <a:txBody>
                    <a:bodyPr/>
                    <a:lstStyle/>
                    <a:p>
                      <a:pPr algn="ctr" latinLnBrk="1">
                        <a:lnSpc>
                          <a:spcPct val="120000"/>
                        </a:lnSpc>
                      </a:pPr>
                      <a:r>
                        <a:rPr lang="en-US" altLang="ko-KR" sz="1200" b="1" dirty="0">
                          <a:latin typeface="+mn-ea"/>
                          <a:ea typeface="+mn-ea"/>
                        </a:rPr>
                        <a:t>7</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69509">
                <a:tc>
                  <a:txBody>
                    <a:bodyPr/>
                    <a:lstStyle/>
                    <a:p>
                      <a:pPr algn="ctr" latinLnBrk="1">
                        <a:lnSpc>
                          <a:spcPct val="120000"/>
                        </a:lnSpc>
                      </a:pPr>
                      <a:r>
                        <a:rPr lang="en-US" altLang="ko-KR" sz="1200" b="1" dirty="0">
                          <a:latin typeface="+mn-ea"/>
                          <a:ea typeface="+mn-ea"/>
                        </a:rPr>
                        <a:t>8</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200" b="1"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180018361"/>
                  </a:ext>
                </a:extLst>
              </a:tr>
              <a:tr h="269509">
                <a:tc>
                  <a:txBody>
                    <a:bodyPr/>
                    <a:lstStyle/>
                    <a:p>
                      <a:pPr algn="ctr" latinLnBrk="1">
                        <a:lnSpc>
                          <a:spcPct val="120000"/>
                        </a:lnSpc>
                      </a:pPr>
                      <a:r>
                        <a:rPr lang="en-US" altLang="ko-KR" sz="1200" b="1" dirty="0">
                          <a:latin typeface="+mn-ea"/>
                          <a:ea typeface="+mn-ea"/>
                        </a:rPr>
                        <a:t>9</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37960441"/>
                  </a:ext>
                </a:extLst>
              </a:tr>
              <a:tr h="269509">
                <a:tc>
                  <a:txBody>
                    <a:bodyPr/>
                    <a:lstStyle/>
                    <a:p>
                      <a:pPr algn="ctr" latinLnBrk="1">
                        <a:lnSpc>
                          <a:spcPct val="120000"/>
                        </a:lnSpc>
                      </a:pPr>
                      <a:r>
                        <a:rPr lang="en-US" altLang="ko-KR" sz="1200" b="1" dirty="0">
                          <a:latin typeface="+mn-ea"/>
                          <a:ea typeface="+mn-ea"/>
                        </a:rPr>
                        <a:t>10</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200" b="1" dirty="0">
                          <a:solidFill>
                            <a:schemeClr val="tx1"/>
                          </a:solidFill>
                          <a:latin typeface="+mn-ea"/>
                        </a:rPr>
                        <a:t>내 현재 위치와의 거리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560167650"/>
                  </a:ext>
                </a:extLst>
              </a:tr>
              <a:tr h="269509">
                <a:tc>
                  <a:txBody>
                    <a:bodyPr/>
                    <a:lstStyle/>
                    <a:p>
                      <a:pPr algn="ctr" latinLnBrk="1">
                        <a:lnSpc>
                          <a:spcPct val="120000"/>
                        </a:lnSpc>
                      </a:pPr>
                      <a:r>
                        <a:rPr lang="en-US" altLang="ko-KR" sz="1200" b="1" dirty="0">
                          <a:latin typeface="+mn-ea"/>
                          <a:ea typeface="+mn-ea"/>
                        </a:rPr>
                        <a:t>11</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시설물 이용의 유료</a:t>
                      </a:r>
                      <a:r>
                        <a:rPr lang="en-US" altLang="ko-KR" sz="1200" b="1" dirty="0">
                          <a:latin typeface="+mn-ea"/>
                          <a:ea typeface="+mn-ea"/>
                        </a:rPr>
                        <a:t>/</a:t>
                      </a:r>
                      <a:r>
                        <a:rPr lang="ko-KR" altLang="en-US" sz="1200" b="1" dirty="0">
                          <a:latin typeface="+mn-ea"/>
                          <a:ea typeface="+mn-ea"/>
                        </a:rPr>
                        <a:t>무료 </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576810"/>
                  </a:ext>
                </a:extLst>
              </a:tr>
              <a:tr h="269509">
                <a:tc>
                  <a:txBody>
                    <a:bodyPr/>
                    <a:lstStyle/>
                    <a:p>
                      <a:pPr algn="ctr" latinLnBrk="1">
                        <a:lnSpc>
                          <a:spcPct val="120000"/>
                        </a:lnSpc>
                      </a:pPr>
                      <a:r>
                        <a:rPr lang="en-US" altLang="ko-KR" sz="1200" b="1" dirty="0">
                          <a:latin typeface="+mn-ea"/>
                          <a:ea typeface="+mn-ea"/>
                        </a:rPr>
                        <a:t>12</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현재 접수유무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005627500"/>
                  </a:ext>
                </a:extLst>
              </a:tr>
              <a:tr h="269509">
                <a:tc>
                  <a:txBody>
                    <a:bodyPr/>
                    <a:lstStyle/>
                    <a:p>
                      <a:pPr algn="ctr" latinLnBrk="1">
                        <a:lnSpc>
                          <a:spcPct val="120000"/>
                        </a:lnSpc>
                      </a:pPr>
                      <a:r>
                        <a:rPr lang="en-US" altLang="ko-KR" sz="1200" b="1" dirty="0">
                          <a:latin typeface="+mn-ea"/>
                          <a:ea typeface="+mn-ea"/>
                        </a:rPr>
                        <a:t>13</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667275382"/>
                  </a:ext>
                </a:extLst>
              </a:tr>
              <a:tr h="269509">
                <a:tc>
                  <a:txBody>
                    <a:bodyPr/>
                    <a:lstStyle/>
                    <a:p>
                      <a:pPr algn="ctr" latinLnBrk="1">
                        <a:lnSpc>
                          <a:spcPct val="120000"/>
                        </a:lnSpc>
                      </a:pPr>
                      <a:r>
                        <a:rPr lang="en-US" altLang="ko-KR" sz="1200" b="1" dirty="0">
                          <a:latin typeface="+mn-ea"/>
                          <a:ea typeface="+mn-ea"/>
                        </a:rPr>
                        <a:t>14</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6437000"/>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10</a:t>
            </a:fld>
            <a:endParaRPr lang="ko-KR" altLang="en-US" sz="900"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640104" y="476672"/>
            <a:ext cx="3194890" cy="5976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TextBox 15">
            <a:extLst>
              <a:ext uri="{FF2B5EF4-FFF2-40B4-BE49-F238E27FC236}">
                <a16:creationId xmlns:a16="http://schemas.microsoft.com/office/drawing/2014/main" id="{1D9C0214-5160-4679-926A-BDEC1A9C2997}"/>
              </a:ext>
            </a:extLst>
          </p:cNvPr>
          <p:cNvSpPr txBox="1"/>
          <p:nvPr/>
        </p:nvSpPr>
        <p:spPr>
          <a:xfrm>
            <a:off x="1162586" y="114448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17" name="TextBox 16">
            <a:extLst>
              <a:ext uri="{FF2B5EF4-FFF2-40B4-BE49-F238E27FC236}">
                <a16:creationId xmlns:a16="http://schemas.microsoft.com/office/drawing/2014/main" id="{F9B42CCF-B4E2-424C-AAF6-6A659DE20428}"/>
              </a:ext>
            </a:extLst>
          </p:cNvPr>
          <p:cNvSpPr txBox="1"/>
          <p:nvPr/>
        </p:nvSpPr>
        <p:spPr>
          <a:xfrm>
            <a:off x="1447135" y="54868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18" name="TextBox 17">
            <a:extLst>
              <a:ext uri="{FF2B5EF4-FFF2-40B4-BE49-F238E27FC236}">
                <a16:creationId xmlns:a16="http://schemas.microsoft.com/office/drawing/2014/main" id="{7ACC8D17-1EB0-4EFD-8698-A8F1E11B29E5}"/>
              </a:ext>
            </a:extLst>
          </p:cNvPr>
          <p:cNvSpPr txBox="1"/>
          <p:nvPr/>
        </p:nvSpPr>
        <p:spPr>
          <a:xfrm>
            <a:off x="4727848" y="76470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76EBE292-46C3-4452-B7F9-FB8568262707}"/>
              </a:ext>
            </a:extLst>
          </p:cNvPr>
          <p:cNvSpPr txBox="1"/>
          <p:nvPr/>
        </p:nvSpPr>
        <p:spPr>
          <a:xfrm>
            <a:off x="1447135" y="632906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0" name="TextBox 19">
            <a:extLst>
              <a:ext uri="{FF2B5EF4-FFF2-40B4-BE49-F238E27FC236}">
                <a16:creationId xmlns:a16="http://schemas.microsoft.com/office/drawing/2014/main" id="{F1CA12D5-750C-481A-8817-54E0144883F4}"/>
              </a:ext>
            </a:extLst>
          </p:cNvPr>
          <p:cNvSpPr txBox="1"/>
          <p:nvPr/>
        </p:nvSpPr>
        <p:spPr>
          <a:xfrm>
            <a:off x="2674754" y="632906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1" name="직선 화살표 연결선 20">
            <a:extLst>
              <a:ext uri="{FF2B5EF4-FFF2-40B4-BE49-F238E27FC236}">
                <a16:creationId xmlns:a16="http://schemas.microsoft.com/office/drawing/2014/main" id="{080F680F-BF0D-4609-BFE7-EA3A5AB55BC5}"/>
              </a:ext>
            </a:extLst>
          </p:cNvPr>
          <p:cNvCxnSpPr>
            <a:stCxn id="16" idx="3"/>
          </p:cNvCxnSpPr>
          <p:nvPr/>
        </p:nvCxnSpPr>
        <p:spPr>
          <a:xfrm flipV="1">
            <a:off x="1450618" y="1216497"/>
            <a:ext cx="360040" cy="818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31AF6F31-1AFA-4593-87EB-E1A2197FAA92}"/>
              </a:ext>
            </a:extLst>
          </p:cNvPr>
          <p:cNvSpPr txBox="1"/>
          <p:nvPr/>
        </p:nvSpPr>
        <p:spPr>
          <a:xfrm>
            <a:off x="3695870" y="632906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4F3BD45D-0107-4BBD-881E-93ED88CB310C}"/>
              </a:ext>
            </a:extLst>
          </p:cNvPr>
          <p:cNvSpPr txBox="1"/>
          <p:nvPr/>
        </p:nvSpPr>
        <p:spPr>
          <a:xfrm>
            <a:off x="4710334" y="532095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512D8D6A-C2FB-4F7D-99B2-6E52B9DA5750}"/>
              </a:ext>
            </a:extLst>
          </p:cNvPr>
          <p:cNvSpPr txBox="1"/>
          <p:nvPr/>
        </p:nvSpPr>
        <p:spPr>
          <a:xfrm>
            <a:off x="1117794" y="254515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26" name="TextBox 25">
            <a:extLst>
              <a:ext uri="{FF2B5EF4-FFF2-40B4-BE49-F238E27FC236}">
                <a16:creationId xmlns:a16="http://schemas.microsoft.com/office/drawing/2014/main" id="{9FE89726-E7CC-436C-93D5-14D5FADAC2FE}"/>
              </a:ext>
            </a:extLst>
          </p:cNvPr>
          <p:cNvSpPr txBox="1"/>
          <p:nvPr/>
        </p:nvSpPr>
        <p:spPr>
          <a:xfrm>
            <a:off x="4671075" y="145516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C638A560-AC67-43C1-85D7-349120B20A60}"/>
              </a:ext>
            </a:extLst>
          </p:cNvPr>
          <p:cNvSpPr txBox="1"/>
          <p:nvPr/>
        </p:nvSpPr>
        <p:spPr>
          <a:xfrm>
            <a:off x="3647728" y="2947590"/>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10</a:t>
            </a:r>
            <a:endParaRPr lang="ko-KR" altLang="en-US" sz="1400" b="1" dirty="0">
              <a:solidFill>
                <a:schemeClr val="bg1"/>
              </a:solidFill>
            </a:endParaRPr>
          </a:p>
        </p:txBody>
      </p:sp>
      <p:sp>
        <p:nvSpPr>
          <p:cNvPr id="28" name="TextBox 27">
            <a:extLst>
              <a:ext uri="{FF2B5EF4-FFF2-40B4-BE49-F238E27FC236}">
                <a16:creationId xmlns:a16="http://schemas.microsoft.com/office/drawing/2014/main" id="{85EAC397-F523-4C9A-831F-E837637AA283}"/>
              </a:ext>
            </a:extLst>
          </p:cNvPr>
          <p:cNvSpPr txBox="1"/>
          <p:nvPr/>
        </p:nvSpPr>
        <p:spPr>
          <a:xfrm>
            <a:off x="839416" y="4705399"/>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11</a:t>
            </a:r>
            <a:endParaRPr lang="ko-KR" altLang="en-US" sz="1400" b="1" dirty="0">
              <a:solidFill>
                <a:schemeClr val="bg1"/>
              </a:solidFill>
            </a:endParaRPr>
          </a:p>
        </p:txBody>
      </p:sp>
      <p:sp>
        <p:nvSpPr>
          <p:cNvPr id="29" name="TextBox 28">
            <a:extLst>
              <a:ext uri="{FF2B5EF4-FFF2-40B4-BE49-F238E27FC236}">
                <a16:creationId xmlns:a16="http://schemas.microsoft.com/office/drawing/2014/main" id="{614990EC-0146-4863-8F4A-7CB4FE2DE0B6}"/>
              </a:ext>
            </a:extLst>
          </p:cNvPr>
          <p:cNvSpPr txBox="1"/>
          <p:nvPr/>
        </p:nvSpPr>
        <p:spPr>
          <a:xfrm>
            <a:off x="2927648" y="4921423"/>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12</a:t>
            </a:r>
            <a:endParaRPr lang="ko-KR" altLang="en-US" sz="1400" b="1" dirty="0">
              <a:solidFill>
                <a:schemeClr val="bg1"/>
              </a:solidFill>
            </a:endParaRPr>
          </a:p>
        </p:txBody>
      </p:sp>
      <p:sp>
        <p:nvSpPr>
          <p:cNvPr id="30" name="TextBox 29">
            <a:extLst>
              <a:ext uri="{FF2B5EF4-FFF2-40B4-BE49-F238E27FC236}">
                <a16:creationId xmlns:a16="http://schemas.microsoft.com/office/drawing/2014/main" id="{BF03AD07-B783-4C1E-9313-32824B31F316}"/>
              </a:ext>
            </a:extLst>
          </p:cNvPr>
          <p:cNvSpPr txBox="1"/>
          <p:nvPr/>
        </p:nvSpPr>
        <p:spPr>
          <a:xfrm>
            <a:off x="5375920" y="4613646"/>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13</a:t>
            </a:r>
            <a:endParaRPr lang="ko-KR" altLang="en-US" sz="1400" b="1" dirty="0">
              <a:solidFill>
                <a:schemeClr val="bg1"/>
              </a:solidFill>
            </a:endParaRPr>
          </a:p>
        </p:txBody>
      </p:sp>
      <p:sp>
        <p:nvSpPr>
          <p:cNvPr id="31" name="TextBox 30">
            <a:extLst>
              <a:ext uri="{FF2B5EF4-FFF2-40B4-BE49-F238E27FC236}">
                <a16:creationId xmlns:a16="http://schemas.microsoft.com/office/drawing/2014/main" id="{A8D15310-FD36-444B-A824-3496C10CF8AA}"/>
              </a:ext>
            </a:extLst>
          </p:cNvPr>
          <p:cNvSpPr txBox="1"/>
          <p:nvPr/>
        </p:nvSpPr>
        <p:spPr>
          <a:xfrm>
            <a:off x="5375919" y="2242085"/>
            <a:ext cx="432049"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14</a:t>
            </a:r>
            <a:endParaRPr lang="ko-KR" altLang="en-US" sz="1400" b="1" dirty="0">
              <a:solidFill>
                <a:schemeClr val="bg1"/>
              </a:solidFill>
            </a:endParaRPr>
          </a:p>
        </p:txBody>
      </p:sp>
      <p:cxnSp>
        <p:nvCxnSpPr>
          <p:cNvPr id="32" name="직선 화살표 연결선 31">
            <a:extLst>
              <a:ext uri="{FF2B5EF4-FFF2-40B4-BE49-F238E27FC236}">
                <a16:creationId xmlns:a16="http://schemas.microsoft.com/office/drawing/2014/main" id="{00E502D0-23CD-487B-9FA8-D784C6F77E1A}"/>
              </a:ext>
            </a:extLst>
          </p:cNvPr>
          <p:cNvCxnSpPr>
            <a:stCxn id="25" idx="3"/>
          </p:cNvCxnSpPr>
          <p:nvPr/>
        </p:nvCxnSpPr>
        <p:spPr>
          <a:xfrm flipV="1">
            <a:off x="1405826" y="2699047"/>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직선 화살표 연결선 32">
            <a:extLst>
              <a:ext uri="{FF2B5EF4-FFF2-40B4-BE49-F238E27FC236}">
                <a16:creationId xmlns:a16="http://schemas.microsoft.com/office/drawing/2014/main" id="{6B7A283F-AF5D-4080-85B2-E21DE3791D7F}"/>
              </a:ext>
            </a:extLst>
          </p:cNvPr>
          <p:cNvCxnSpPr>
            <a:cxnSpLocks/>
            <a:stCxn id="31" idx="1"/>
          </p:cNvCxnSpPr>
          <p:nvPr/>
        </p:nvCxnSpPr>
        <p:spPr>
          <a:xfrm flipH="1" flipV="1">
            <a:off x="4855793" y="2319266"/>
            <a:ext cx="520126" cy="767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직선 화살표 연결선 33">
            <a:extLst>
              <a:ext uri="{FF2B5EF4-FFF2-40B4-BE49-F238E27FC236}">
                <a16:creationId xmlns:a16="http://schemas.microsoft.com/office/drawing/2014/main" id="{9D1A194C-57D9-4430-B370-76BC7440D2F0}"/>
              </a:ext>
            </a:extLst>
          </p:cNvPr>
          <p:cNvCxnSpPr>
            <a:cxnSpLocks/>
            <a:stCxn id="27" idx="1"/>
          </p:cNvCxnSpPr>
          <p:nvPr/>
        </p:nvCxnSpPr>
        <p:spPr>
          <a:xfrm flipH="1" flipV="1">
            <a:off x="3287688" y="2947590"/>
            <a:ext cx="360040" cy="1538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직선 화살표 연결선 34">
            <a:extLst>
              <a:ext uri="{FF2B5EF4-FFF2-40B4-BE49-F238E27FC236}">
                <a16:creationId xmlns:a16="http://schemas.microsoft.com/office/drawing/2014/main" id="{6A6D3CCA-1292-4A10-A741-F48E80261B45}"/>
              </a:ext>
            </a:extLst>
          </p:cNvPr>
          <p:cNvCxnSpPr>
            <a:cxnSpLocks/>
            <a:stCxn id="28" idx="3"/>
          </p:cNvCxnSpPr>
          <p:nvPr/>
        </p:nvCxnSpPr>
        <p:spPr>
          <a:xfrm>
            <a:off x="1271464" y="4859288"/>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직선 화살표 연결선 35">
            <a:extLst>
              <a:ext uri="{FF2B5EF4-FFF2-40B4-BE49-F238E27FC236}">
                <a16:creationId xmlns:a16="http://schemas.microsoft.com/office/drawing/2014/main" id="{20CCF5C8-DE35-4FB2-9888-8282446917EC}"/>
              </a:ext>
            </a:extLst>
          </p:cNvPr>
          <p:cNvCxnSpPr>
            <a:cxnSpLocks/>
            <a:stCxn id="30" idx="1"/>
          </p:cNvCxnSpPr>
          <p:nvPr/>
        </p:nvCxnSpPr>
        <p:spPr>
          <a:xfrm flipH="1">
            <a:off x="4671076" y="4767535"/>
            <a:ext cx="704844"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 name="사각형: 둥근 모서리 1">
            <a:extLst>
              <a:ext uri="{FF2B5EF4-FFF2-40B4-BE49-F238E27FC236}">
                <a16:creationId xmlns:a16="http://schemas.microsoft.com/office/drawing/2014/main" id="{199DBB10-8D24-4E94-B046-2C2D012E3DCB}"/>
              </a:ext>
            </a:extLst>
          </p:cNvPr>
          <p:cNvSpPr/>
          <p:nvPr/>
        </p:nvSpPr>
        <p:spPr>
          <a:xfrm>
            <a:off x="6844659" y="692696"/>
            <a:ext cx="4363909" cy="1014038"/>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400" b="1" dirty="0">
                <a:solidFill>
                  <a:schemeClr val="tx1"/>
                </a:solidFill>
              </a:rPr>
              <a:t>서울시 체육시설 공공서비스 예약정보</a:t>
            </a:r>
            <a:endParaRPr lang="en-US" altLang="ko-KR" sz="1400" b="1" dirty="0">
              <a:solidFill>
                <a:schemeClr val="tx1"/>
              </a:solidFill>
            </a:endParaRPr>
          </a:p>
          <a:p>
            <a:pPr algn="ctr"/>
            <a:r>
              <a:rPr lang="ko-KR" altLang="en-US" sz="1400" b="1" dirty="0">
                <a:solidFill>
                  <a:schemeClr val="tx1"/>
                </a:solidFill>
              </a:rPr>
              <a:t>서울시 주요 공원 현황</a:t>
            </a:r>
            <a:endParaRPr lang="en-US" altLang="ko-KR" sz="1400" b="1" dirty="0">
              <a:solidFill>
                <a:schemeClr val="tx1"/>
              </a:solidFill>
            </a:endParaRPr>
          </a:p>
          <a:p>
            <a:pPr algn="ctr"/>
            <a:r>
              <a:rPr lang="ko-KR" altLang="en-US" sz="1400" b="1" dirty="0">
                <a:solidFill>
                  <a:schemeClr val="tx1"/>
                </a:solidFill>
              </a:rPr>
              <a:t>서울 두드림길 정보</a:t>
            </a:r>
            <a:endParaRPr lang="en-US" altLang="ko-KR" sz="1400" b="1" dirty="0">
              <a:solidFill>
                <a:schemeClr val="tx1"/>
              </a:solidFill>
            </a:endParaRPr>
          </a:p>
        </p:txBody>
      </p:sp>
      <p:sp>
        <p:nvSpPr>
          <p:cNvPr id="3" name="TextBox 2">
            <a:extLst>
              <a:ext uri="{FF2B5EF4-FFF2-40B4-BE49-F238E27FC236}">
                <a16:creationId xmlns:a16="http://schemas.microsoft.com/office/drawing/2014/main" id="{2ECE3417-443C-4495-853E-C67A1EB2ED9C}"/>
              </a:ext>
            </a:extLst>
          </p:cNvPr>
          <p:cNvSpPr txBox="1"/>
          <p:nvPr/>
        </p:nvSpPr>
        <p:spPr>
          <a:xfrm>
            <a:off x="8572849" y="260648"/>
            <a:ext cx="1045290" cy="523220"/>
          </a:xfrm>
          <a:prstGeom prst="rect">
            <a:avLst/>
          </a:prstGeom>
          <a:noFill/>
        </p:spPr>
        <p:txBody>
          <a:bodyPr wrap="square" rtlCol="0">
            <a:spAutoFit/>
          </a:bodyPr>
          <a:lstStyle/>
          <a:p>
            <a:r>
              <a:rPr lang="en-US" altLang="ko-KR" sz="2800" dirty="0">
                <a:latin typeface="Arial Black" panose="020B0A04020102020204" pitchFamily="34" charset="0"/>
              </a:rPr>
              <a:t>API</a:t>
            </a:r>
            <a:endParaRPr lang="ko-KR" altLang="en-US" sz="2800" dirty="0">
              <a:latin typeface="Arial Black" panose="020B0A04020102020204" pitchFamily="34" charset="0"/>
            </a:endParaRPr>
          </a:p>
        </p:txBody>
      </p:sp>
    </p:spTree>
    <p:extLst>
      <p:ext uri="{BB962C8B-B14F-4D97-AF65-F5344CB8AC3E}">
        <p14:creationId xmlns:p14="http://schemas.microsoft.com/office/powerpoint/2010/main" val="1906401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즐겨찾기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1256246966"/>
              </p:ext>
            </p:extLst>
          </p:nvPr>
        </p:nvGraphicFramePr>
        <p:xfrm>
          <a:off x="6168008" y="1616663"/>
          <a:ext cx="5328592" cy="5196713"/>
        </p:xfrm>
        <a:graphic>
          <a:graphicData uri="http://schemas.openxmlformats.org/drawingml/2006/table">
            <a:tbl>
              <a:tblPr firstRow="1" bandRow="1">
                <a:tableStyleId>{5C22544A-7EE6-4342-B048-85BDC9FD1C3A}</a:tableStyleId>
              </a:tblPr>
              <a:tblGrid>
                <a:gridCol w="634914">
                  <a:extLst>
                    <a:ext uri="{9D8B030D-6E8A-4147-A177-3AD203B41FA5}">
                      <a16:colId xmlns:a16="http://schemas.microsoft.com/office/drawing/2014/main" val="74772085"/>
                    </a:ext>
                  </a:extLst>
                </a:gridCol>
                <a:gridCol w="4693678">
                  <a:extLst>
                    <a:ext uri="{9D8B030D-6E8A-4147-A177-3AD203B41FA5}">
                      <a16:colId xmlns:a16="http://schemas.microsoft.com/office/drawing/2014/main" val="2572474025"/>
                    </a:ext>
                  </a:extLst>
                </a:gridCol>
              </a:tblGrid>
              <a:tr h="249473">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57821">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050" b="0" dirty="0">
                          <a:solidFill>
                            <a:schemeClr val="tx1"/>
                          </a:solidFill>
                          <a:latin typeface="+mn-ea"/>
                          <a:ea typeface="+mn-ea"/>
                          <a:sym typeface="맑은 고딕"/>
                        </a:rPr>
                        <a:t>스포츠</a:t>
                      </a:r>
                      <a:r>
                        <a:rPr lang="en-US" altLang="ko-KR" sz="1050" b="0" dirty="0">
                          <a:solidFill>
                            <a:schemeClr val="tx1"/>
                          </a:solidFill>
                          <a:latin typeface="+mn-ea"/>
                          <a:ea typeface="+mn-ea"/>
                          <a:sym typeface="맑은 고딕"/>
                        </a:rPr>
                        <a:t>, </a:t>
                      </a:r>
                      <a:r>
                        <a:rPr lang="ko-KR" altLang="en-US" sz="1050" b="0" dirty="0">
                          <a:solidFill>
                            <a:schemeClr val="tx1"/>
                          </a:solidFill>
                          <a:latin typeface="+mn-ea"/>
                          <a:ea typeface="+mn-ea"/>
                          <a:sym typeface="맑은 고딕"/>
                        </a:rPr>
                        <a:t>두드림길</a:t>
                      </a:r>
                      <a:r>
                        <a:rPr lang="en-US" altLang="ko-KR" sz="1050" b="0" dirty="0">
                          <a:solidFill>
                            <a:schemeClr val="tx1"/>
                          </a:solidFill>
                          <a:latin typeface="+mn-ea"/>
                          <a:ea typeface="+mn-ea"/>
                          <a:sym typeface="맑은 고딕"/>
                        </a:rPr>
                        <a:t>, </a:t>
                      </a:r>
                      <a:r>
                        <a:rPr lang="ko-KR" altLang="en-US" sz="1050" b="0" dirty="0">
                          <a:solidFill>
                            <a:schemeClr val="tx1"/>
                          </a:solidFill>
                          <a:latin typeface="+mn-ea"/>
                          <a:ea typeface="+mn-ea"/>
                          <a:sym typeface="맑은 고딕"/>
                        </a:rPr>
                        <a:t>공원으로 나누어 </a:t>
                      </a:r>
                      <a:endParaRPr lang="en-US" altLang="ko-KR" sz="1050" b="0" dirty="0">
                        <a:solidFill>
                          <a:schemeClr val="tx1"/>
                        </a:solidFill>
                        <a:latin typeface="+mn-ea"/>
                        <a:ea typeface="+mn-ea"/>
                        <a:sym typeface="맑은 고딕"/>
                      </a:endParaRP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en-US" altLang="ko-KR" sz="1050" b="0" dirty="0">
                          <a:solidFill>
                            <a:schemeClr val="tx1"/>
                          </a:solidFill>
                          <a:latin typeface="+mn-ea"/>
                          <a:ea typeface="+mn-ea"/>
                          <a:sym typeface="맑은 고딕"/>
                        </a:rPr>
                        <a:t>   </a:t>
                      </a:r>
                      <a:r>
                        <a:rPr lang="ko-KR" altLang="en-US" sz="1050" b="0" dirty="0">
                          <a:solidFill>
                            <a:schemeClr val="tx1"/>
                          </a:solidFill>
                          <a:latin typeface="+mn-ea"/>
                          <a:ea typeface="+mn-ea"/>
                          <a:sym typeface="맑은 고딕"/>
                        </a:rPr>
                        <a:t>사용자가 추가한 즐겨찾기 표시</a:t>
                      </a:r>
                      <a:endParaRPr lang="en-US" altLang="ko-KR" sz="105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310588">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스포츠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310588">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공원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310588">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두드림길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310588">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타이틀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310588">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현재위치에서의 거리</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310588">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주소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310588">
                <a:tc>
                  <a:txBody>
                    <a:bodyPr/>
                    <a:lstStyle/>
                    <a:p>
                      <a:pPr algn="ctr" latinLnBrk="1">
                        <a:lnSpc>
                          <a:spcPct val="120000"/>
                        </a:lnSpc>
                      </a:pPr>
                      <a:r>
                        <a:rPr lang="en-US" altLang="ko-KR" sz="1400" b="1" dirty="0">
                          <a:latin typeface="+mn-ea"/>
                          <a:ea typeface="+mn-ea"/>
                        </a:rPr>
                        <a:t>7</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이미지 표시</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310588">
                <a:tc>
                  <a:txBody>
                    <a:bodyPr/>
                    <a:lstStyle/>
                    <a:p>
                      <a:pPr algn="ctr" latinLnBrk="1">
                        <a:lnSpc>
                          <a:spcPct val="120000"/>
                        </a:lnSpc>
                      </a:pPr>
                      <a:r>
                        <a:rPr lang="en-US" altLang="ko-KR" sz="1400" b="1" dirty="0">
                          <a:latin typeface="+mn-ea"/>
                          <a:ea typeface="+mn-ea"/>
                        </a:rPr>
                        <a:t>8</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두드림길 거리</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009"/>
                  </a:ext>
                </a:extLst>
              </a:tr>
              <a:tr h="310588">
                <a:tc>
                  <a:txBody>
                    <a:bodyPr/>
                    <a:lstStyle/>
                    <a:p>
                      <a:pPr algn="ctr" latinLnBrk="1">
                        <a:lnSpc>
                          <a:spcPct val="120000"/>
                        </a:lnSpc>
                      </a:pPr>
                      <a:r>
                        <a:rPr lang="en-US" altLang="ko-KR" sz="1400" b="1" dirty="0">
                          <a:latin typeface="+mn-ea"/>
                          <a:ea typeface="+mn-ea"/>
                        </a:rPr>
                        <a:t>9</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검색 화면</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07753551"/>
                  </a:ext>
                </a:extLst>
              </a:tr>
              <a:tr h="310588">
                <a:tc>
                  <a:txBody>
                    <a:bodyPr/>
                    <a:lstStyle/>
                    <a:p>
                      <a:pPr algn="ctr" latinLnBrk="1">
                        <a:lnSpc>
                          <a:spcPct val="120000"/>
                        </a:lnSpc>
                      </a:pPr>
                      <a:r>
                        <a:rPr lang="en-US" altLang="ko-KR" sz="1400" b="1" dirty="0">
                          <a:latin typeface="+mn-ea"/>
                          <a:ea typeface="+mn-ea"/>
                        </a:rPr>
                        <a:t>10</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홈 화면</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03212885"/>
                  </a:ext>
                </a:extLst>
              </a:tr>
              <a:tr h="310588">
                <a:tc>
                  <a:txBody>
                    <a:bodyPr/>
                    <a:lstStyle/>
                    <a:p>
                      <a:pPr algn="ctr" latinLnBrk="1">
                        <a:lnSpc>
                          <a:spcPct val="120000"/>
                        </a:lnSpc>
                      </a:pPr>
                      <a:r>
                        <a:rPr lang="en-US" altLang="ko-KR" sz="1400" b="1" dirty="0">
                          <a:latin typeface="+mn-ea"/>
                          <a:ea typeface="+mn-ea"/>
                        </a:rPr>
                        <a:t>11</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즐겨찾기 화면</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590733826"/>
                  </a:ext>
                </a:extLst>
              </a:tr>
              <a:tr h="310588">
                <a:tc>
                  <a:txBody>
                    <a:bodyPr/>
                    <a:lstStyle/>
                    <a:p>
                      <a:pPr algn="ctr" latinLnBrk="1">
                        <a:lnSpc>
                          <a:spcPct val="120000"/>
                        </a:lnSpc>
                      </a:pPr>
                      <a:r>
                        <a:rPr lang="en-US" altLang="ko-KR" sz="1400" b="1" dirty="0">
                          <a:latin typeface="+mn-ea"/>
                          <a:ea typeface="+mn-ea"/>
                        </a:rPr>
                        <a:t>12</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651628784"/>
                  </a:ext>
                </a:extLst>
              </a:tr>
              <a:tr h="310588">
                <a:tc>
                  <a:txBody>
                    <a:bodyPr/>
                    <a:lstStyle/>
                    <a:p>
                      <a:pPr algn="ctr" latinLnBrk="1">
                        <a:lnSpc>
                          <a:spcPct val="120000"/>
                        </a:lnSpc>
                      </a:pPr>
                      <a:r>
                        <a:rPr lang="en-US" altLang="ko-KR" sz="1400" b="1" dirty="0">
                          <a:latin typeface="+mn-ea"/>
                          <a:ea typeface="+mn-ea"/>
                        </a:rPr>
                        <a:t>13</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셀 클릭 시 해당 시설물 상세보기 화면으로 이동</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62192066"/>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11</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606101" y="476671"/>
            <a:ext cx="3193755" cy="6049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1271464" y="76470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1343472" y="422108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7CB8CA7E-207B-4E07-8B43-16A47C9746BC}"/>
              </a:ext>
            </a:extLst>
          </p:cNvPr>
          <p:cNvSpPr txBox="1"/>
          <p:nvPr/>
        </p:nvSpPr>
        <p:spPr>
          <a:xfrm>
            <a:off x="1271464" y="249289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1127448" y="182507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2" name="TextBox 21">
            <a:extLst>
              <a:ext uri="{FF2B5EF4-FFF2-40B4-BE49-F238E27FC236}">
                <a16:creationId xmlns:a16="http://schemas.microsoft.com/office/drawing/2014/main" id="{B1EBA84B-596F-49F2-BA19-758D1CD03331}"/>
              </a:ext>
            </a:extLst>
          </p:cNvPr>
          <p:cNvSpPr txBox="1"/>
          <p:nvPr/>
        </p:nvSpPr>
        <p:spPr>
          <a:xfrm>
            <a:off x="4655840" y="96098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3939920" y="233900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4" name="TextBox 23">
            <a:extLst>
              <a:ext uri="{FF2B5EF4-FFF2-40B4-BE49-F238E27FC236}">
                <a16:creationId xmlns:a16="http://schemas.microsoft.com/office/drawing/2014/main" id="{2F01298F-B107-4FBC-9AE1-B4F057238D0F}"/>
              </a:ext>
            </a:extLst>
          </p:cNvPr>
          <p:cNvSpPr txBox="1"/>
          <p:nvPr/>
        </p:nvSpPr>
        <p:spPr>
          <a:xfrm>
            <a:off x="983432" y="369728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E6556BB5-997A-42A6-87F4-A45187A3E348}"/>
              </a:ext>
            </a:extLst>
          </p:cNvPr>
          <p:cNvSpPr txBox="1"/>
          <p:nvPr/>
        </p:nvSpPr>
        <p:spPr>
          <a:xfrm>
            <a:off x="1127448" y="564150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stCxn id="21" idx="3"/>
          </p:cNvCxnSpPr>
          <p:nvPr/>
        </p:nvCxnSpPr>
        <p:spPr>
          <a:xfrm flipV="1">
            <a:off x="1415480" y="1978967"/>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직선 화살표 연결선 26">
            <a:extLst>
              <a:ext uri="{FF2B5EF4-FFF2-40B4-BE49-F238E27FC236}">
                <a16:creationId xmlns:a16="http://schemas.microsoft.com/office/drawing/2014/main" id="{A6559976-8EDD-432C-8B99-B9C5ABDDBF47}"/>
              </a:ext>
            </a:extLst>
          </p:cNvPr>
          <p:cNvCxnSpPr>
            <a:cxnSpLocks/>
            <a:stCxn id="23" idx="1"/>
          </p:cNvCxnSpPr>
          <p:nvPr/>
        </p:nvCxnSpPr>
        <p:spPr>
          <a:xfrm flipH="1" flipV="1">
            <a:off x="3647728" y="2348880"/>
            <a:ext cx="292192" cy="1440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stCxn id="24" idx="3"/>
          </p:cNvCxnSpPr>
          <p:nvPr/>
        </p:nvCxnSpPr>
        <p:spPr>
          <a:xfrm>
            <a:off x="1271464" y="3851176"/>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직선 화살표 연결선 29">
            <a:extLst>
              <a:ext uri="{FF2B5EF4-FFF2-40B4-BE49-F238E27FC236}">
                <a16:creationId xmlns:a16="http://schemas.microsoft.com/office/drawing/2014/main" id="{8C580588-D1A5-4C82-B20B-1EF4D4B9BAB2}"/>
              </a:ext>
            </a:extLst>
          </p:cNvPr>
          <p:cNvCxnSpPr>
            <a:stCxn id="25" idx="3"/>
          </p:cNvCxnSpPr>
          <p:nvPr/>
        </p:nvCxnSpPr>
        <p:spPr>
          <a:xfrm>
            <a:off x="1415480" y="5795391"/>
            <a:ext cx="36004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5" name="TextBox 34">
            <a:extLst>
              <a:ext uri="{FF2B5EF4-FFF2-40B4-BE49-F238E27FC236}">
                <a16:creationId xmlns:a16="http://schemas.microsoft.com/office/drawing/2014/main" id="{1F9984F5-ABDE-459E-95FB-9E670307A895}"/>
              </a:ext>
            </a:extLst>
          </p:cNvPr>
          <p:cNvSpPr txBox="1"/>
          <p:nvPr/>
        </p:nvSpPr>
        <p:spPr>
          <a:xfrm>
            <a:off x="2567608" y="6361583"/>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10</a:t>
            </a:r>
            <a:endParaRPr lang="ko-KR" altLang="en-US" sz="1400" b="1" dirty="0">
              <a:solidFill>
                <a:schemeClr val="bg1"/>
              </a:solidFill>
            </a:endParaRPr>
          </a:p>
        </p:txBody>
      </p:sp>
      <p:sp>
        <p:nvSpPr>
          <p:cNvPr id="37" name="TextBox 36">
            <a:extLst>
              <a:ext uri="{FF2B5EF4-FFF2-40B4-BE49-F238E27FC236}">
                <a16:creationId xmlns:a16="http://schemas.microsoft.com/office/drawing/2014/main" id="{B59CAFB8-3093-483F-B49F-22417D47924B}"/>
              </a:ext>
            </a:extLst>
          </p:cNvPr>
          <p:cNvSpPr txBox="1"/>
          <p:nvPr/>
        </p:nvSpPr>
        <p:spPr>
          <a:xfrm>
            <a:off x="1584648" y="632193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sp>
        <p:nvSpPr>
          <p:cNvPr id="39" name="TextBox 38">
            <a:extLst>
              <a:ext uri="{FF2B5EF4-FFF2-40B4-BE49-F238E27FC236}">
                <a16:creationId xmlns:a16="http://schemas.microsoft.com/office/drawing/2014/main" id="{AFDBB3E1-029F-4C0B-AA97-6E58FCDBFBA3}"/>
              </a:ext>
            </a:extLst>
          </p:cNvPr>
          <p:cNvSpPr txBox="1"/>
          <p:nvPr/>
        </p:nvSpPr>
        <p:spPr>
          <a:xfrm>
            <a:off x="3507872" y="6381329"/>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11</a:t>
            </a:r>
            <a:endParaRPr lang="ko-KR" altLang="en-US" sz="1400" b="1" dirty="0">
              <a:solidFill>
                <a:schemeClr val="bg1"/>
              </a:solidFill>
            </a:endParaRPr>
          </a:p>
        </p:txBody>
      </p:sp>
      <p:sp>
        <p:nvSpPr>
          <p:cNvPr id="41" name="TextBox 40">
            <a:extLst>
              <a:ext uri="{FF2B5EF4-FFF2-40B4-BE49-F238E27FC236}">
                <a16:creationId xmlns:a16="http://schemas.microsoft.com/office/drawing/2014/main" id="{8F1B2A6E-F809-4698-B77D-B02165E6FE1C}"/>
              </a:ext>
            </a:extLst>
          </p:cNvPr>
          <p:cNvSpPr txBox="1"/>
          <p:nvPr/>
        </p:nvSpPr>
        <p:spPr>
          <a:xfrm>
            <a:off x="4704945" y="5369687"/>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12</a:t>
            </a:r>
            <a:endParaRPr lang="ko-KR" altLang="en-US" sz="1400" b="1" dirty="0">
              <a:solidFill>
                <a:schemeClr val="bg1"/>
              </a:solidFill>
            </a:endParaRPr>
          </a:p>
        </p:txBody>
      </p:sp>
      <p:sp>
        <p:nvSpPr>
          <p:cNvPr id="43" name="TextBox 42">
            <a:extLst>
              <a:ext uri="{FF2B5EF4-FFF2-40B4-BE49-F238E27FC236}">
                <a16:creationId xmlns:a16="http://schemas.microsoft.com/office/drawing/2014/main" id="{4C82F5CA-EE85-40AD-A673-90C9DB528029}"/>
              </a:ext>
            </a:extLst>
          </p:cNvPr>
          <p:cNvSpPr txBox="1"/>
          <p:nvPr/>
        </p:nvSpPr>
        <p:spPr>
          <a:xfrm>
            <a:off x="5375922" y="1700808"/>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13</a:t>
            </a:r>
            <a:endParaRPr lang="ko-KR" altLang="en-US" sz="1400" b="1" dirty="0">
              <a:solidFill>
                <a:schemeClr val="bg1"/>
              </a:solidFill>
            </a:endParaRPr>
          </a:p>
        </p:txBody>
      </p:sp>
      <p:cxnSp>
        <p:nvCxnSpPr>
          <p:cNvPr id="46" name="직선 화살표 연결선 45">
            <a:extLst>
              <a:ext uri="{FF2B5EF4-FFF2-40B4-BE49-F238E27FC236}">
                <a16:creationId xmlns:a16="http://schemas.microsoft.com/office/drawing/2014/main" id="{9DA33D01-9CD0-4F3A-8670-25D5F3744A6A}"/>
              </a:ext>
            </a:extLst>
          </p:cNvPr>
          <p:cNvCxnSpPr>
            <a:stCxn id="43" idx="1"/>
          </p:cNvCxnSpPr>
          <p:nvPr/>
        </p:nvCxnSpPr>
        <p:spPr>
          <a:xfrm flipH="1" flipV="1">
            <a:off x="4821309" y="1825079"/>
            <a:ext cx="554613" cy="296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사각형: 둥근 모서리 8">
            <a:extLst>
              <a:ext uri="{FF2B5EF4-FFF2-40B4-BE49-F238E27FC236}">
                <a16:creationId xmlns:a16="http://schemas.microsoft.com/office/drawing/2014/main" id="{BC085A90-4D09-46E6-8B94-A4F3BE062DB1}"/>
              </a:ext>
            </a:extLst>
          </p:cNvPr>
          <p:cNvSpPr/>
          <p:nvPr/>
        </p:nvSpPr>
        <p:spPr>
          <a:xfrm>
            <a:off x="6844659" y="758778"/>
            <a:ext cx="4363909" cy="1014038"/>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400" b="1" dirty="0">
                <a:solidFill>
                  <a:schemeClr val="tx1"/>
                </a:solidFill>
              </a:rPr>
              <a:t>서울시 체육시설 공공서비스 예약정보</a:t>
            </a:r>
            <a:endParaRPr lang="en-US" altLang="ko-KR" sz="1400" b="1" dirty="0">
              <a:solidFill>
                <a:schemeClr val="tx1"/>
              </a:solidFill>
            </a:endParaRPr>
          </a:p>
          <a:p>
            <a:pPr algn="ctr"/>
            <a:r>
              <a:rPr lang="ko-KR" altLang="en-US" sz="1400" b="1" dirty="0">
                <a:solidFill>
                  <a:schemeClr val="tx1"/>
                </a:solidFill>
              </a:rPr>
              <a:t>서울시 주요 공원 현황</a:t>
            </a:r>
            <a:endParaRPr lang="en-US" altLang="ko-KR" sz="1400" b="1" dirty="0">
              <a:solidFill>
                <a:schemeClr val="tx1"/>
              </a:solidFill>
            </a:endParaRPr>
          </a:p>
          <a:p>
            <a:pPr algn="ctr"/>
            <a:r>
              <a:rPr lang="ko-KR" altLang="en-US" sz="1400" b="1" dirty="0">
                <a:solidFill>
                  <a:schemeClr val="tx1"/>
                </a:solidFill>
              </a:rPr>
              <a:t>서울 두드림길 정보</a:t>
            </a:r>
            <a:endParaRPr lang="en-US" altLang="ko-KR" sz="1400" b="1" dirty="0">
              <a:solidFill>
                <a:schemeClr val="tx1"/>
              </a:solidFill>
            </a:endParaRPr>
          </a:p>
        </p:txBody>
      </p:sp>
      <p:sp>
        <p:nvSpPr>
          <p:cNvPr id="10" name="TextBox 9">
            <a:extLst>
              <a:ext uri="{FF2B5EF4-FFF2-40B4-BE49-F238E27FC236}">
                <a16:creationId xmlns:a16="http://schemas.microsoft.com/office/drawing/2014/main" id="{33D70DDD-DCD3-4F28-962D-BA0BD6717223}"/>
              </a:ext>
            </a:extLst>
          </p:cNvPr>
          <p:cNvSpPr txBox="1"/>
          <p:nvPr/>
        </p:nvSpPr>
        <p:spPr>
          <a:xfrm>
            <a:off x="8572849" y="326730"/>
            <a:ext cx="1045290" cy="523220"/>
          </a:xfrm>
          <a:prstGeom prst="rect">
            <a:avLst/>
          </a:prstGeom>
          <a:noFill/>
        </p:spPr>
        <p:txBody>
          <a:bodyPr wrap="square" rtlCol="0">
            <a:spAutoFit/>
          </a:bodyPr>
          <a:lstStyle/>
          <a:p>
            <a:r>
              <a:rPr lang="en-US" altLang="ko-KR" sz="2800" dirty="0">
                <a:latin typeface="Arial Black" panose="020B0A04020102020204" pitchFamily="34" charset="0"/>
              </a:rPr>
              <a:t>API</a:t>
            </a:r>
            <a:endParaRPr lang="ko-KR" altLang="en-US" sz="2800" dirty="0">
              <a:latin typeface="Arial Black" panose="020B0A04020102020204" pitchFamily="34" charset="0"/>
            </a:endParaRPr>
          </a:p>
        </p:txBody>
      </p:sp>
    </p:spTree>
    <p:extLst>
      <p:ext uri="{BB962C8B-B14F-4D97-AF65-F5344CB8AC3E}">
        <p14:creationId xmlns:p14="http://schemas.microsoft.com/office/powerpoint/2010/main" val="1906401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서브 메뉴 버튼 클릭 이벤트</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2287958081"/>
              </p:ext>
            </p:extLst>
          </p:nvPr>
        </p:nvGraphicFramePr>
        <p:xfrm>
          <a:off x="6600056" y="3429000"/>
          <a:ext cx="4536504" cy="2232248"/>
        </p:xfrm>
        <a:graphic>
          <a:graphicData uri="http://schemas.openxmlformats.org/drawingml/2006/table">
            <a:tbl>
              <a:tblPr firstRow="1" bandRow="1">
                <a:tableStyleId>{5C22544A-7EE6-4342-B048-85BDC9FD1C3A}</a:tableStyleId>
              </a:tblPr>
              <a:tblGrid>
                <a:gridCol w="540535">
                  <a:extLst>
                    <a:ext uri="{9D8B030D-6E8A-4147-A177-3AD203B41FA5}">
                      <a16:colId xmlns:a16="http://schemas.microsoft.com/office/drawing/2014/main" val="74772085"/>
                    </a:ext>
                  </a:extLst>
                </a:gridCol>
                <a:gridCol w="3995969">
                  <a:extLst>
                    <a:ext uri="{9D8B030D-6E8A-4147-A177-3AD203B41FA5}">
                      <a16:colId xmlns:a16="http://schemas.microsoft.com/office/drawing/2014/main" val="2572474025"/>
                    </a:ext>
                  </a:extLst>
                </a:gridCol>
              </a:tblGrid>
              <a:tr h="287193">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872405">
                <a:tc gridSpan="2">
                  <a:txBody>
                    <a:bodyPr/>
                    <a:lstStyle/>
                    <a:p>
                      <a:pPr marL="171450" marR="0" lvl="0" indent="-17145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서브 메뉴 버튼</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357550">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날씨 정보를 알려주는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357550">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대기 정보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357550">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홈페이지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12</a:t>
            </a:fld>
            <a:endParaRPr lang="ko-KR" altLang="en-US" sz="900"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75520" y="521429"/>
            <a:ext cx="3131931" cy="5931907"/>
          </a:xfrm>
          <a:prstGeom prst="rect">
            <a:avLst/>
          </a:prstGeom>
          <a:ln/>
        </p:spPr>
        <p:style>
          <a:lnRef idx="3">
            <a:schemeClr val="lt1"/>
          </a:lnRef>
          <a:fillRef idx="1">
            <a:schemeClr val="accent2"/>
          </a:fillRef>
          <a:effectRef idx="1">
            <a:schemeClr val="accent2"/>
          </a:effectRef>
          <a:fontRef idx="minor">
            <a:schemeClr val="lt1"/>
          </a:fontRef>
        </p:style>
      </p:pic>
      <p:sp>
        <p:nvSpPr>
          <p:cNvPr id="2" name="TextBox 1">
            <a:extLst>
              <a:ext uri="{FF2B5EF4-FFF2-40B4-BE49-F238E27FC236}">
                <a16:creationId xmlns:a16="http://schemas.microsoft.com/office/drawing/2014/main" id="{4C788FE7-E738-4927-AF2B-B2D82DDCDA6F}"/>
              </a:ext>
            </a:extLst>
          </p:cNvPr>
          <p:cNvSpPr txBox="1"/>
          <p:nvPr/>
        </p:nvSpPr>
        <p:spPr>
          <a:xfrm>
            <a:off x="1955123" y="263691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A7D0073C-B2A9-4B58-8931-E306CF6A6342}"/>
              </a:ext>
            </a:extLst>
          </p:cNvPr>
          <p:cNvSpPr txBox="1"/>
          <p:nvPr/>
        </p:nvSpPr>
        <p:spPr>
          <a:xfrm>
            <a:off x="1955123" y="391824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16C5F51C-B0ED-4652-8D0A-C272248E8C0A}"/>
              </a:ext>
            </a:extLst>
          </p:cNvPr>
          <p:cNvSpPr txBox="1"/>
          <p:nvPr/>
        </p:nvSpPr>
        <p:spPr>
          <a:xfrm>
            <a:off x="1955123" y="32751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9" name="사각형: 둥근 모서리 8">
            <a:extLst>
              <a:ext uri="{FF2B5EF4-FFF2-40B4-BE49-F238E27FC236}">
                <a16:creationId xmlns:a16="http://schemas.microsoft.com/office/drawing/2014/main" id="{15FEE625-8760-4650-8256-58F3B4CB8A41}"/>
              </a:ext>
            </a:extLst>
          </p:cNvPr>
          <p:cNvSpPr/>
          <p:nvPr/>
        </p:nvSpPr>
        <p:spPr>
          <a:xfrm>
            <a:off x="6600056" y="1190826"/>
            <a:ext cx="4363909" cy="1590102"/>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체육시설 공공서비스 예약정보</a:t>
            </a:r>
            <a:endParaRPr lang="en-US" altLang="ko-KR" sz="1600" b="1" dirty="0">
              <a:solidFill>
                <a:schemeClr val="tx1"/>
              </a:solidFill>
            </a:endParaRPr>
          </a:p>
          <a:p>
            <a:pPr algn="ctr"/>
            <a:r>
              <a:rPr lang="ko-KR" altLang="en-US" sz="1600" b="1" dirty="0">
                <a:solidFill>
                  <a:schemeClr val="tx1"/>
                </a:solidFill>
              </a:rPr>
              <a:t>서울시 주요 공원 현황</a:t>
            </a:r>
            <a:endParaRPr lang="en-US" altLang="ko-KR" sz="1600" b="1" dirty="0">
              <a:solidFill>
                <a:schemeClr val="tx1"/>
              </a:solidFill>
            </a:endParaRPr>
          </a:p>
          <a:p>
            <a:pPr algn="ctr"/>
            <a:r>
              <a:rPr lang="ko-KR" altLang="en-US" sz="1600" b="1" dirty="0">
                <a:solidFill>
                  <a:schemeClr val="tx1"/>
                </a:solidFill>
              </a:rPr>
              <a:t>서울 두드림길 정보</a:t>
            </a:r>
            <a:endParaRPr lang="en-US" altLang="ko-KR" sz="1600" b="1" dirty="0">
              <a:solidFill>
                <a:schemeClr val="tx1"/>
              </a:solidFill>
            </a:endParaRPr>
          </a:p>
          <a:p>
            <a:pPr algn="ctr"/>
            <a:r>
              <a:rPr lang="ko-KR" altLang="en-US" sz="1600" b="1" dirty="0">
                <a:solidFill>
                  <a:schemeClr val="tx1"/>
                </a:solidFill>
              </a:rPr>
              <a:t>서울시 일별 평균 대기오염도 정보</a:t>
            </a:r>
            <a:endParaRPr lang="en-US" altLang="ko-KR" sz="1600" b="1" dirty="0">
              <a:solidFill>
                <a:schemeClr val="tx1"/>
              </a:solidFill>
            </a:endParaRPr>
          </a:p>
          <a:p>
            <a:pPr algn="ctr"/>
            <a:r>
              <a:rPr lang="en-US" altLang="ko-KR" sz="1600" b="1" dirty="0" err="1">
                <a:solidFill>
                  <a:schemeClr val="tx1"/>
                </a:solidFill>
              </a:rPr>
              <a:t>openweather</a:t>
            </a:r>
            <a:endParaRPr lang="en-US" altLang="ko-KR" sz="1600" b="1" dirty="0">
              <a:solidFill>
                <a:schemeClr val="tx1"/>
              </a:solidFill>
            </a:endParaRPr>
          </a:p>
        </p:txBody>
      </p:sp>
      <p:sp>
        <p:nvSpPr>
          <p:cNvPr id="11" name="TextBox 10">
            <a:extLst>
              <a:ext uri="{FF2B5EF4-FFF2-40B4-BE49-F238E27FC236}">
                <a16:creationId xmlns:a16="http://schemas.microsoft.com/office/drawing/2014/main" id="{2EDE40DB-1BB7-4D62-814D-3C1AA634B489}"/>
              </a:ext>
            </a:extLst>
          </p:cNvPr>
          <p:cNvSpPr txBox="1"/>
          <p:nvPr/>
        </p:nvSpPr>
        <p:spPr>
          <a:xfrm>
            <a:off x="8328246" y="692696"/>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3896745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대기 정보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239244624"/>
              </p:ext>
            </p:extLst>
          </p:nvPr>
        </p:nvGraphicFramePr>
        <p:xfrm>
          <a:off x="6528048" y="2780928"/>
          <a:ext cx="4896544" cy="2978735"/>
        </p:xfrm>
        <a:graphic>
          <a:graphicData uri="http://schemas.openxmlformats.org/drawingml/2006/table">
            <a:tbl>
              <a:tblPr firstRow="1" bandRow="1">
                <a:tableStyleId>{5C22544A-7EE6-4342-B048-85BDC9FD1C3A}</a:tableStyleId>
              </a:tblPr>
              <a:tblGrid>
                <a:gridCol w="583434">
                  <a:extLst>
                    <a:ext uri="{9D8B030D-6E8A-4147-A177-3AD203B41FA5}">
                      <a16:colId xmlns:a16="http://schemas.microsoft.com/office/drawing/2014/main" val="74772085"/>
                    </a:ext>
                  </a:extLst>
                </a:gridCol>
                <a:gridCol w="431311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현재 대기 정보 화면</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하루 평균 대기 오염도 상태를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하루 대기 오염도 상태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상세한 대기정보를 표로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대기정보를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대기정보 지수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123147">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13</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34564" y="404664"/>
            <a:ext cx="3205146" cy="6212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1847526" y="144441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949506" y="400984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7CB8CA7E-207B-4E07-8B43-16A47C9746BC}"/>
              </a:ext>
            </a:extLst>
          </p:cNvPr>
          <p:cNvSpPr txBox="1"/>
          <p:nvPr/>
        </p:nvSpPr>
        <p:spPr>
          <a:xfrm>
            <a:off x="1459197" y="268423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5447928" y="522202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1065383" y="537604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cxnSpLocks/>
          </p:cNvCxnSpPr>
          <p:nvPr/>
        </p:nvCxnSpPr>
        <p:spPr>
          <a:xfrm>
            <a:off x="2144508" y="1598300"/>
            <a:ext cx="495106" cy="1025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cxnSpLocks/>
          </p:cNvCxnSpPr>
          <p:nvPr/>
        </p:nvCxnSpPr>
        <p:spPr>
          <a:xfrm>
            <a:off x="1174330" y="4196326"/>
            <a:ext cx="571686" cy="74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직선 화살표 연결선 29">
            <a:extLst>
              <a:ext uri="{FF2B5EF4-FFF2-40B4-BE49-F238E27FC236}">
                <a16:creationId xmlns:a16="http://schemas.microsoft.com/office/drawing/2014/main" id="{8C580588-D1A5-4C82-B20B-1EF4D4B9BAB2}"/>
              </a:ext>
            </a:extLst>
          </p:cNvPr>
          <p:cNvCxnSpPr>
            <a:cxnSpLocks/>
          </p:cNvCxnSpPr>
          <p:nvPr/>
        </p:nvCxnSpPr>
        <p:spPr>
          <a:xfrm flipH="1">
            <a:off x="4939710" y="5368975"/>
            <a:ext cx="57606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EFECB0A2-DF49-4651-83E6-21DC0A9943C7}"/>
              </a:ext>
            </a:extLst>
          </p:cNvPr>
          <p:cNvSpPr txBox="1"/>
          <p:nvPr/>
        </p:nvSpPr>
        <p:spPr>
          <a:xfrm>
            <a:off x="4795694" y="587932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cxnSp>
        <p:nvCxnSpPr>
          <p:cNvPr id="14" name="직선 화살표 연결선 13">
            <a:extLst>
              <a:ext uri="{FF2B5EF4-FFF2-40B4-BE49-F238E27FC236}">
                <a16:creationId xmlns:a16="http://schemas.microsoft.com/office/drawing/2014/main" id="{19B45D84-7017-4725-AB5A-97C0D9D1D2F6}"/>
              </a:ext>
            </a:extLst>
          </p:cNvPr>
          <p:cNvCxnSpPr>
            <a:stCxn id="23" idx="3"/>
          </p:cNvCxnSpPr>
          <p:nvPr/>
        </p:nvCxnSpPr>
        <p:spPr>
          <a:xfrm>
            <a:off x="1353415" y="5529932"/>
            <a:ext cx="381149" cy="593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사각형: 둥근 모서리 8">
            <a:extLst>
              <a:ext uri="{FF2B5EF4-FFF2-40B4-BE49-F238E27FC236}">
                <a16:creationId xmlns:a16="http://schemas.microsoft.com/office/drawing/2014/main" id="{ACA4CF0B-7817-4D87-908D-5F28BCFAC7BF}"/>
              </a:ext>
            </a:extLst>
          </p:cNvPr>
          <p:cNvSpPr/>
          <p:nvPr/>
        </p:nvSpPr>
        <p:spPr>
          <a:xfrm>
            <a:off x="6600056" y="1190826"/>
            <a:ext cx="4363909" cy="1086046"/>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일별 평균 대기오염도 정보</a:t>
            </a:r>
            <a:endParaRPr lang="en-US" altLang="ko-KR" sz="1600" b="1" dirty="0">
              <a:solidFill>
                <a:schemeClr val="tx1"/>
              </a:solidFill>
            </a:endParaRPr>
          </a:p>
        </p:txBody>
      </p:sp>
      <p:sp>
        <p:nvSpPr>
          <p:cNvPr id="10" name="TextBox 9">
            <a:extLst>
              <a:ext uri="{FF2B5EF4-FFF2-40B4-BE49-F238E27FC236}">
                <a16:creationId xmlns:a16="http://schemas.microsoft.com/office/drawing/2014/main" id="{F4E8E6DC-CE78-4F6B-9A31-61E4D225B0F9}"/>
              </a:ext>
            </a:extLst>
          </p:cNvPr>
          <p:cNvSpPr txBox="1"/>
          <p:nvPr/>
        </p:nvSpPr>
        <p:spPr>
          <a:xfrm>
            <a:off x="8328246" y="692696"/>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811434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홈페이지 이동 기록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3297834760"/>
              </p:ext>
            </p:extLst>
          </p:nvPr>
        </p:nvGraphicFramePr>
        <p:xfrm>
          <a:off x="6384032" y="2996953"/>
          <a:ext cx="4824536" cy="3168351"/>
        </p:xfrm>
        <a:graphic>
          <a:graphicData uri="http://schemas.openxmlformats.org/drawingml/2006/table">
            <a:tbl>
              <a:tblPr firstRow="1" bandRow="1">
                <a:tableStyleId>{5C22544A-7EE6-4342-B048-85BDC9FD1C3A}</a:tableStyleId>
              </a:tblPr>
              <a:tblGrid>
                <a:gridCol w="574855">
                  <a:extLst>
                    <a:ext uri="{9D8B030D-6E8A-4147-A177-3AD203B41FA5}">
                      <a16:colId xmlns:a16="http://schemas.microsoft.com/office/drawing/2014/main" val="74772085"/>
                    </a:ext>
                  </a:extLst>
                </a:gridCol>
                <a:gridCol w="4249681">
                  <a:extLst>
                    <a:ext uri="{9D8B030D-6E8A-4147-A177-3AD203B41FA5}">
                      <a16:colId xmlns:a16="http://schemas.microsoft.com/office/drawing/2014/main" val="2572474025"/>
                    </a:ext>
                  </a:extLst>
                </a:gridCol>
              </a:tblGrid>
              <a:tr h="275328">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836361">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홈페이지 이동 기록 표시</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342777">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타이틀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342777">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주소</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342777">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두드림길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342777">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홈페이지로 이동한 날짜와 시간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342777">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이동 기록 삭제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342777">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14</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879676" y="476671"/>
            <a:ext cx="3136203" cy="61926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1775520" y="122637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4655841" y="357301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1559496" y="585752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2" name="TextBox 21">
            <a:extLst>
              <a:ext uri="{FF2B5EF4-FFF2-40B4-BE49-F238E27FC236}">
                <a16:creationId xmlns:a16="http://schemas.microsoft.com/office/drawing/2014/main" id="{B1EBA84B-596F-49F2-BA19-758D1CD03331}"/>
              </a:ext>
            </a:extLst>
          </p:cNvPr>
          <p:cNvSpPr txBox="1"/>
          <p:nvPr/>
        </p:nvSpPr>
        <p:spPr>
          <a:xfrm>
            <a:off x="4893317" y="596549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5195585" y="102664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4" name="TextBox 23">
            <a:extLst>
              <a:ext uri="{FF2B5EF4-FFF2-40B4-BE49-F238E27FC236}">
                <a16:creationId xmlns:a16="http://schemas.microsoft.com/office/drawing/2014/main" id="{2F01298F-B107-4FBC-9AE1-B4F057238D0F}"/>
              </a:ext>
            </a:extLst>
          </p:cNvPr>
          <p:cNvSpPr txBox="1"/>
          <p:nvPr/>
        </p:nvSpPr>
        <p:spPr>
          <a:xfrm>
            <a:off x="5231904" y="450863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stCxn id="21" idx="3"/>
          </p:cNvCxnSpPr>
          <p:nvPr/>
        </p:nvCxnSpPr>
        <p:spPr>
          <a:xfrm flipV="1">
            <a:off x="1847528" y="6011415"/>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직선 화살표 연결선 26">
            <a:extLst>
              <a:ext uri="{FF2B5EF4-FFF2-40B4-BE49-F238E27FC236}">
                <a16:creationId xmlns:a16="http://schemas.microsoft.com/office/drawing/2014/main" id="{A6559976-8EDD-432C-8B99-B9C5ABDDBF47}"/>
              </a:ext>
            </a:extLst>
          </p:cNvPr>
          <p:cNvCxnSpPr>
            <a:cxnSpLocks/>
            <a:stCxn id="23" idx="1"/>
          </p:cNvCxnSpPr>
          <p:nvPr/>
        </p:nvCxnSpPr>
        <p:spPr>
          <a:xfrm flipH="1">
            <a:off x="4727848" y="1180536"/>
            <a:ext cx="467737" cy="1538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cxnSpLocks/>
          </p:cNvCxnSpPr>
          <p:nvPr/>
        </p:nvCxnSpPr>
        <p:spPr>
          <a:xfrm flipH="1">
            <a:off x="4772416" y="4662524"/>
            <a:ext cx="44989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 name="사각형: 둥근 모서리 5">
            <a:extLst>
              <a:ext uri="{FF2B5EF4-FFF2-40B4-BE49-F238E27FC236}">
                <a16:creationId xmlns:a16="http://schemas.microsoft.com/office/drawing/2014/main" id="{36A54D49-153D-4C72-8015-7FD824CA8BE3}"/>
              </a:ext>
            </a:extLst>
          </p:cNvPr>
          <p:cNvSpPr/>
          <p:nvPr/>
        </p:nvSpPr>
        <p:spPr>
          <a:xfrm>
            <a:off x="6600056" y="1118818"/>
            <a:ext cx="4363909" cy="1590102"/>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체육시설 공공서비스 예약정보</a:t>
            </a:r>
            <a:endParaRPr lang="en-US" altLang="ko-KR" sz="1600" b="1" dirty="0">
              <a:solidFill>
                <a:schemeClr val="tx1"/>
              </a:solidFill>
            </a:endParaRPr>
          </a:p>
          <a:p>
            <a:pPr algn="ctr"/>
            <a:r>
              <a:rPr lang="ko-KR" altLang="en-US" sz="1600" b="1" dirty="0">
                <a:solidFill>
                  <a:schemeClr val="tx1"/>
                </a:solidFill>
              </a:rPr>
              <a:t>서울시 주요 공원 현황</a:t>
            </a:r>
            <a:endParaRPr lang="en-US" altLang="ko-KR" sz="1600" b="1" dirty="0">
              <a:solidFill>
                <a:schemeClr val="tx1"/>
              </a:solidFill>
            </a:endParaRPr>
          </a:p>
          <a:p>
            <a:pPr algn="ctr"/>
            <a:r>
              <a:rPr lang="ko-KR" altLang="en-US" sz="1600" b="1" dirty="0">
                <a:solidFill>
                  <a:schemeClr val="tx1"/>
                </a:solidFill>
              </a:rPr>
              <a:t>서울 두드림길 정보</a:t>
            </a:r>
            <a:endParaRPr lang="en-US" altLang="ko-KR" sz="1600" b="1" dirty="0">
              <a:solidFill>
                <a:schemeClr val="tx1"/>
              </a:solidFill>
            </a:endParaRPr>
          </a:p>
        </p:txBody>
      </p:sp>
      <p:sp>
        <p:nvSpPr>
          <p:cNvPr id="9" name="TextBox 8">
            <a:extLst>
              <a:ext uri="{FF2B5EF4-FFF2-40B4-BE49-F238E27FC236}">
                <a16:creationId xmlns:a16="http://schemas.microsoft.com/office/drawing/2014/main" id="{0F6BFCB0-853E-4F33-BA72-9AFE96654DDE}"/>
              </a:ext>
            </a:extLst>
          </p:cNvPr>
          <p:cNvSpPr txBox="1"/>
          <p:nvPr/>
        </p:nvSpPr>
        <p:spPr>
          <a:xfrm>
            <a:off x="8328246" y="620688"/>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2700004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날씨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45274066"/>
              </p:ext>
            </p:extLst>
          </p:nvPr>
        </p:nvGraphicFramePr>
        <p:xfrm>
          <a:off x="6456040" y="2780928"/>
          <a:ext cx="5028417" cy="3384377"/>
        </p:xfrm>
        <a:graphic>
          <a:graphicData uri="http://schemas.openxmlformats.org/drawingml/2006/table">
            <a:tbl>
              <a:tblPr firstRow="1" bandRow="1">
                <a:tableStyleId>{5C22544A-7EE6-4342-B048-85BDC9FD1C3A}</a:tableStyleId>
              </a:tblPr>
              <a:tblGrid>
                <a:gridCol w="599147">
                  <a:extLst>
                    <a:ext uri="{9D8B030D-6E8A-4147-A177-3AD203B41FA5}">
                      <a16:colId xmlns:a16="http://schemas.microsoft.com/office/drawing/2014/main" val="74772085"/>
                    </a:ext>
                  </a:extLst>
                </a:gridCol>
                <a:gridCol w="4429270">
                  <a:extLst>
                    <a:ext uri="{9D8B030D-6E8A-4147-A177-3AD203B41FA5}">
                      <a16:colId xmlns:a16="http://schemas.microsoft.com/office/drawing/2014/main" val="2572474025"/>
                    </a:ext>
                  </a:extLst>
                </a:gridCol>
              </a:tblGrid>
              <a:tr h="265388">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806168">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날씨 화면</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330403">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위치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330403">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오늘의 날씨를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330403">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 온도와 날씨 상태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330403">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날짜 별 날씨를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330403">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날짜 별 온도와 날씨 상태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330403">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표로 표시한 온도</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330403">
                <a:tc>
                  <a:txBody>
                    <a:bodyPr/>
                    <a:lstStyle/>
                    <a:p>
                      <a:pPr algn="ctr" latinLnBrk="1">
                        <a:lnSpc>
                          <a:spcPct val="120000"/>
                        </a:lnSpc>
                      </a:pPr>
                      <a:r>
                        <a:rPr lang="en-US" altLang="ko-KR" sz="1400" b="1" dirty="0">
                          <a:latin typeface="+mn-ea"/>
                          <a:ea typeface="+mn-ea"/>
                        </a:rPr>
                        <a:t>7</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15</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804143" y="476671"/>
            <a:ext cx="3211738" cy="61530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2067713" y="70673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2067713" y="264678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7CB8CA7E-207B-4E07-8B43-16A47C9746BC}"/>
              </a:ext>
            </a:extLst>
          </p:cNvPr>
          <p:cNvSpPr txBox="1"/>
          <p:nvPr/>
        </p:nvSpPr>
        <p:spPr>
          <a:xfrm>
            <a:off x="4859723" y="155709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1011324" y="339929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2" name="TextBox 21">
            <a:extLst>
              <a:ext uri="{FF2B5EF4-FFF2-40B4-BE49-F238E27FC236}">
                <a16:creationId xmlns:a16="http://schemas.microsoft.com/office/drawing/2014/main" id="{B1EBA84B-596F-49F2-BA19-758D1CD03331}"/>
              </a:ext>
            </a:extLst>
          </p:cNvPr>
          <p:cNvSpPr txBox="1"/>
          <p:nvPr/>
        </p:nvSpPr>
        <p:spPr>
          <a:xfrm>
            <a:off x="4924891" y="602128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5447928" y="42788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4" name="TextBox 23">
            <a:extLst>
              <a:ext uri="{FF2B5EF4-FFF2-40B4-BE49-F238E27FC236}">
                <a16:creationId xmlns:a16="http://schemas.microsoft.com/office/drawing/2014/main" id="{2F01298F-B107-4FBC-9AE1-B4F057238D0F}"/>
              </a:ext>
            </a:extLst>
          </p:cNvPr>
          <p:cNvSpPr txBox="1"/>
          <p:nvPr/>
        </p:nvSpPr>
        <p:spPr>
          <a:xfrm>
            <a:off x="1298797" y="543353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cxnSpLocks/>
          </p:cNvCxnSpPr>
          <p:nvPr/>
        </p:nvCxnSpPr>
        <p:spPr>
          <a:xfrm flipH="1">
            <a:off x="4211651" y="1710980"/>
            <a:ext cx="64807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직선 화살표 연결선 26">
            <a:extLst>
              <a:ext uri="{FF2B5EF4-FFF2-40B4-BE49-F238E27FC236}">
                <a16:creationId xmlns:a16="http://schemas.microsoft.com/office/drawing/2014/main" id="{A6559976-8EDD-432C-8B99-B9C5ABDDBF47}"/>
              </a:ext>
            </a:extLst>
          </p:cNvPr>
          <p:cNvCxnSpPr>
            <a:cxnSpLocks/>
            <a:stCxn id="23" idx="1"/>
          </p:cNvCxnSpPr>
          <p:nvPr/>
        </p:nvCxnSpPr>
        <p:spPr>
          <a:xfrm flipH="1" flipV="1">
            <a:off x="5004430" y="4354748"/>
            <a:ext cx="443498" cy="779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cxnSpLocks/>
            <a:endCxn id="6148" idx="1"/>
          </p:cNvCxnSpPr>
          <p:nvPr/>
        </p:nvCxnSpPr>
        <p:spPr>
          <a:xfrm>
            <a:off x="1294173" y="3545934"/>
            <a:ext cx="509970" cy="72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직선 화살표 연결선 14">
            <a:extLst>
              <a:ext uri="{FF2B5EF4-FFF2-40B4-BE49-F238E27FC236}">
                <a16:creationId xmlns:a16="http://schemas.microsoft.com/office/drawing/2014/main" id="{CEE2A45B-7D4E-455C-BA34-04BD3315E882}"/>
              </a:ext>
            </a:extLst>
          </p:cNvPr>
          <p:cNvCxnSpPr>
            <a:stCxn id="24" idx="3"/>
          </p:cNvCxnSpPr>
          <p:nvPr/>
        </p:nvCxnSpPr>
        <p:spPr>
          <a:xfrm>
            <a:off x="1586829" y="5587426"/>
            <a:ext cx="336868" cy="18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사각형: 둥근 모서리 8">
            <a:extLst>
              <a:ext uri="{FF2B5EF4-FFF2-40B4-BE49-F238E27FC236}">
                <a16:creationId xmlns:a16="http://schemas.microsoft.com/office/drawing/2014/main" id="{F2AF3DFE-65BE-4CD9-934E-9D1C96FDF6AD}"/>
              </a:ext>
            </a:extLst>
          </p:cNvPr>
          <p:cNvSpPr/>
          <p:nvPr/>
        </p:nvSpPr>
        <p:spPr>
          <a:xfrm>
            <a:off x="6600056" y="1190826"/>
            <a:ext cx="4363909" cy="1086046"/>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ko-KR" b="1" dirty="0" err="1">
                <a:solidFill>
                  <a:schemeClr val="tx1"/>
                </a:solidFill>
              </a:rPr>
              <a:t>openweather</a:t>
            </a:r>
            <a:endParaRPr lang="en-US" altLang="ko-KR" b="1" dirty="0">
              <a:solidFill>
                <a:schemeClr val="tx1"/>
              </a:solidFill>
            </a:endParaRPr>
          </a:p>
        </p:txBody>
      </p:sp>
      <p:sp>
        <p:nvSpPr>
          <p:cNvPr id="10" name="TextBox 9">
            <a:extLst>
              <a:ext uri="{FF2B5EF4-FFF2-40B4-BE49-F238E27FC236}">
                <a16:creationId xmlns:a16="http://schemas.microsoft.com/office/drawing/2014/main" id="{94744A5F-FAEF-435B-8330-C0C678232FB4}"/>
              </a:ext>
            </a:extLst>
          </p:cNvPr>
          <p:cNvSpPr txBox="1"/>
          <p:nvPr/>
        </p:nvSpPr>
        <p:spPr>
          <a:xfrm>
            <a:off x="8328246" y="692696"/>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2113611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제목 1">
            <a:extLst>
              <a:ext uri="{FF2B5EF4-FFF2-40B4-BE49-F238E27FC236}">
                <a16:creationId xmlns:a16="http://schemas.microsoft.com/office/drawing/2014/main" id="{2F3159C4-F960-4D60-B0EC-8BCF1C39A088}"/>
              </a:ext>
            </a:extLst>
          </p:cNvPr>
          <p:cNvSpPr txBox="1">
            <a:spLocks/>
          </p:cNvSpPr>
          <p:nvPr/>
        </p:nvSpPr>
        <p:spPr>
          <a:xfrm>
            <a:off x="479376" y="260649"/>
            <a:ext cx="4320480" cy="720079"/>
          </a:xfrm>
          <a:prstGeom prst="rect">
            <a:avLst/>
          </a:prstGeom>
        </p:spPr>
        <p:txBody>
          <a:bodyPr vert="horz" lIns="91440" tIns="45720" rIns="91440" bIns="45720" rtlCol="0" anchor="ctr">
            <a:normAutofit/>
          </a:bodyPr>
          <a:lstStyle>
            <a:lvl1pPr algn="l" defTabSz="914400" rtl="0" eaLnBrk="1" latinLnBrk="1" hangingPunct="1">
              <a:spcBef>
                <a:spcPct val="0"/>
              </a:spcBef>
              <a:buNone/>
              <a:defRPr sz="2800" kern="1200">
                <a:solidFill>
                  <a:schemeClr val="tx1"/>
                </a:solidFill>
                <a:latin typeface="+mj-lt"/>
                <a:ea typeface="+mj-ea"/>
                <a:cs typeface="+mj-cs"/>
              </a:defRPr>
            </a:lvl1pPr>
          </a:lstStyle>
          <a:p>
            <a:r>
              <a:rPr lang="en-US" altLang="ko-KR" sz="3200" dirty="0"/>
              <a:t>2020 ICT</a:t>
            </a:r>
            <a:r>
              <a:rPr lang="ko-KR" altLang="en-US" sz="3200" dirty="0"/>
              <a:t>콕 </a:t>
            </a:r>
            <a:r>
              <a:rPr lang="en-US" altLang="ko-KR" sz="3200" dirty="0"/>
              <a:t>AI</a:t>
            </a:r>
            <a:r>
              <a:rPr lang="ko-KR" altLang="en-US" sz="3200" dirty="0"/>
              <a:t>공모전</a:t>
            </a:r>
          </a:p>
        </p:txBody>
      </p:sp>
      <p:sp>
        <p:nvSpPr>
          <p:cNvPr id="11" name="TextBox 10">
            <a:extLst>
              <a:ext uri="{FF2B5EF4-FFF2-40B4-BE49-F238E27FC236}">
                <a16:creationId xmlns:a16="http://schemas.microsoft.com/office/drawing/2014/main" id="{A14CFF63-0009-4D32-811B-E002C172C89A}"/>
              </a:ext>
            </a:extLst>
          </p:cNvPr>
          <p:cNvSpPr txBox="1"/>
          <p:nvPr/>
        </p:nvSpPr>
        <p:spPr>
          <a:xfrm>
            <a:off x="2783632" y="1412776"/>
            <a:ext cx="6336704" cy="1107996"/>
          </a:xfrm>
          <a:prstGeom prst="rect">
            <a:avLst/>
          </a:prstGeom>
          <a:noFill/>
        </p:spPr>
        <p:txBody>
          <a:bodyPr wrap="square" rtlCol="0">
            <a:spAutoFit/>
          </a:bodyPr>
          <a:lstStyle/>
          <a:p>
            <a:r>
              <a:rPr lang="en-US" altLang="ko-KR" sz="6600" b="1" dirty="0">
                <a:latin typeface="Arial Black" panose="020B0A04020102020204" pitchFamily="34" charset="0"/>
              </a:rPr>
              <a:t>Public Sports</a:t>
            </a:r>
            <a:endParaRPr lang="ko-KR" altLang="en-US" sz="6600" b="1" dirty="0">
              <a:latin typeface="Arial Black" panose="020B0A04020102020204" pitchFamily="34" charset="0"/>
            </a:endParaRPr>
          </a:p>
        </p:txBody>
      </p:sp>
      <p:pic>
        <p:nvPicPr>
          <p:cNvPr id="13" name="그림 12">
            <a:extLst>
              <a:ext uri="{FF2B5EF4-FFF2-40B4-BE49-F238E27FC236}">
                <a16:creationId xmlns:a16="http://schemas.microsoft.com/office/drawing/2014/main" id="{755072C9-36D7-4C70-98C6-5E92181D0A1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23792" y="2852936"/>
            <a:ext cx="3033677" cy="2448272"/>
          </a:xfrm>
          <a:prstGeom prst="rect">
            <a:avLst/>
          </a:prstGeom>
        </p:spPr>
      </p:pic>
    </p:spTree>
    <p:extLst>
      <p:ext uri="{BB962C8B-B14F-4D97-AF65-F5344CB8AC3E}">
        <p14:creationId xmlns:p14="http://schemas.microsoft.com/office/powerpoint/2010/main" val="4235170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제목 1">
            <a:extLst>
              <a:ext uri="{FF2B5EF4-FFF2-40B4-BE49-F238E27FC236}">
                <a16:creationId xmlns:a16="http://schemas.microsoft.com/office/drawing/2014/main" id="{2F3159C4-F960-4D60-B0EC-8BCF1C39A088}"/>
              </a:ext>
            </a:extLst>
          </p:cNvPr>
          <p:cNvSpPr txBox="1">
            <a:spLocks/>
          </p:cNvSpPr>
          <p:nvPr/>
        </p:nvSpPr>
        <p:spPr>
          <a:xfrm>
            <a:off x="479376" y="260649"/>
            <a:ext cx="4320480" cy="720079"/>
          </a:xfrm>
          <a:prstGeom prst="rect">
            <a:avLst/>
          </a:prstGeom>
        </p:spPr>
        <p:txBody>
          <a:bodyPr vert="horz" lIns="91440" tIns="45720" rIns="91440" bIns="45720" rtlCol="0" anchor="ctr">
            <a:normAutofit/>
          </a:bodyPr>
          <a:lstStyle>
            <a:lvl1pPr algn="l" defTabSz="914400" rtl="0" eaLnBrk="1" latinLnBrk="1" hangingPunct="1">
              <a:spcBef>
                <a:spcPct val="0"/>
              </a:spcBef>
              <a:buNone/>
              <a:defRPr sz="2800" kern="1200">
                <a:solidFill>
                  <a:schemeClr val="tx1"/>
                </a:solidFill>
                <a:latin typeface="+mj-lt"/>
                <a:ea typeface="+mj-ea"/>
                <a:cs typeface="+mj-cs"/>
              </a:defRPr>
            </a:lvl1pPr>
          </a:lstStyle>
          <a:p>
            <a:r>
              <a:rPr lang="en-US" altLang="ko-KR" sz="3200" dirty="0"/>
              <a:t>2020 ICT</a:t>
            </a:r>
            <a:r>
              <a:rPr lang="ko-KR" altLang="en-US" sz="3200" dirty="0"/>
              <a:t>콕 </a:t>
            </a:r>
            <a:r>
              <a:rPr lang="en-US" altLang="ko-KR" sz="3200" dirty="0"/>
              <a:t>AI</a:t>
            </a:r>
            <a:r>
              <a:rPr lang="ko-KR" altLang="en-US" sz="3200" dirty="0"/>
              <a:t>공모전</a:t>
            </a:r>
          </a:p>
        </p:txBody>
      </p:sp>
      <p:sp>
        <p:nvSpPr>
          <p:cNvPr id="15" name="TextBox 14">
            <a:extLst>
              <a:ext uri="{FF2B5EF4-FFF2-40B4-BE49-F238E27FC236}">
                <a16:creationId xmlns:a16="http://schemas.microsoft.com/office/drawing/2014/main" id="{9C0D2830-91D7-46D7-B1AA-3B07C1C31BC4}"/>
              </a:ext>
            </a:extLst>
          </p:cNvPr>
          <p:cNvSpPr txBox="1"/>
          <p:nvPr/>
        </p:nvSpPr>
        <p:spPr>
          <a:xfrm>
            <a:off x="3791744" y="1412776"/>
            <a:ext cx="4032448" cy="1107996"/>
          </a:xfrm>
          <a:prstGeom prst="rect">
            <a:avLst/>
          </a:prstGeom>
          <a:noFill/>
        </p:spPr>
        <p:txBody>
          <a:bodyPr wrap="square" rtlCol="0">
            <a:spAutoFit/>
          </a:bodyPr>
          <a:lstStyle/>
          <a:p>
            <a:r>
              <a:rPr lang="en-US" altLang="ko-KR" sz="6600" b="1" dirty="0">
                <a:latin typeface="Arial Black" panose="020B0A04020102020204" pitchFamily="34" charset="0"/>
              </a:rPr>
              <a:t>Lee-God</a:t>
            </a:r>
            <a:endParaRPr lang="ko-KR" altLang="en-US" sz="6600" b="1" dirty="0">
              <a:latin typeface="Arial Black" panose="020B0A04020102020204" pitchFamily="34" charset="0"/>
            </a:endParaRPr>
          </a:p>
        </p:txBody>
      </p:sp>
      <p:sp>
        <p:nvSpPr>
          <p:cNvPr id="4" name="타원 3">
            <a:extLst>
              <a:ext uri="{FF2B5EF4-FFF2-40B4-BE49-F238E27FC236}">
                <a16:creationId xmlns:a16="http://schemas.microsoft.com/office/drawing/2014/main" id="{58AF29B9-5228-44DF-89BD-AC46CC58B7B7}"/>
              </a:ext>
            </a:extLst>
          </p:cNvPr>
          <p:cNvSpPr/>
          <p:nvPr/>
        </p:nvSpPr>
        <p:spPr>
          <a:xfrm>
            <a:off x="2063552" y="3303874"/>
            <a:ext cx="1872208" cy="792088"/>
          </a:xfrm>
          <a:prstGeom prst="ellipse">
            <a:avLst/>
          </a:prstGeom>
          <a:ln>
            <a:solidFill>
              <a:srgbClr val="0000FF"/>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dirty="0">
                <a:ln>
                  <a:solidFill>
                    <a:schemeClr val="bg1"/>
                  </a:solidFill>
                </a:ln>
                <a:solidFill>
                  <a:schemeClr val="bg1"/>
                </a:solidFill>
              </a:rPr>
              <a:t>이 준</a:t>
            </a:r>
          </a:p>
        </p:txBody>
      </p:sp>
      <p:sp>
        <p:nvSpPr>
          <p:cNvPr id="5" name="타원 4">
            <a:extLst>
              <a:ext uri="{FF2B5EF4-FFF2-40B4-BE49-F238E27FC236}">
                <a16:creationId xmlns:a16="http://schemas.microsoft.com/office/drawing/2014/main" id="{2EF79D34-32EA-4E76-8EC1-82B8CC1C6B4F}"/>
              </a:ext>
            </a:extLst>
          </p:cNvPr>
          <p:cNvSpPr/>
          <p:nvPr/>
        </p:nvSpPr>
        <p:spPr>
          <a:xfrm>
            <a:off x="7968208" y="2636912"/>
            <a:ext cx="1872208" cy="792088"/>
          </a:xfrm>
          <a:prstGeom prst="ellipse">
            <a:avLst/>
          </a:prstGeom>
          <a:ln>
            <a:solidFill>
              <a:srgbClr val="7FFF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dirty="0" err="1">
                <a:ln>
                  <a:solidFill>
                    <a:schemeClr val="bg1"/>
                  </a:solidFill>
                </a:ln>
                <a:solidFill>
                  <a:schemeClr val="bg1"/>
                </a:solidFill>
              </a:rPr>
              <a:t>신희락</a:t>
            </a:r>
            <a:endParaRPr lang="ko-KR" altLang="en-US" dirty="0">
              <a:ln>
                <a:solidFill>
                  <a:schemeClr val="bg1"/>
                </a:solidFill>
              </a:ln>
              <a:solidFill>
                <a:schemeClr val="bg1"/>
              </a:solidFill>
            </a:endParaRPr>
          </a:p>
        </p:txBody>
      </p:sp>
      <p:sp>
        <p:nvSpPr>
          <p:cNvPr id="6" name="타원 5">
            <a:extLst>
              <a:ext uri="{FF2B5EF4-FFF2-40B4-BE49-F238E27FC236}">
                <a16:creationId xmlns:a16="http://schemas.microsoft.com/office/drawing/2014/main" id="{C9F1F476-F628-4C61-9F07-DA9A340DF7B7}"/>
              </a:ext>
            </a:extLst>
          </p:cNvPr>
          <p:cNvSpPr/>
          <p:nvPr/>
        </p:nvSpPr>
        <p:spPr>
          <a:xfrm>
            <a:off x="5519936" y="5301208"/>
            <a:ext cx="1872208" cy="792088"/>
          </a:xfrm>
          <a:prstGeom prst="ellipse">
            <a:avLst/>
          </a:prstGeom>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dirty="0">
                <a:ln>
                  <a:solidFill>
                    <a:schemeClr val="bg1"/>
                  </a:solidFill>
                </a:ln>
                <a:solidFill>
                  <a:schemeClr val="bg1"/>
                </a:solidFill>
              </a:rPr>
              <a:t>이수진</a:t>
            </a:r>
          </a:p>
        </p:txBody>
      </p:sp>
      <p:pic>
        <p:nvPicPr>
          <p:cNvPr id="7" name="그림 6">
            <a:extLst>
              <a:ext uri="{FF2B5EF4-FFF2-40B4-BE49-F238E27FC236}">
                <a16:creationId xmlns:a16="http://schemas.microsoft.com/office/drawing/2014/main" id="{1C8DEDCA-07B1-4D8C-834E-B7CAF4F846D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23792" y="2852936"/>
            <a:ext cx="3033677" cy="2448272"/>
          </a:xfrm>
          <a:prstGeom prst="rect">
            <a:avLst/>
          </a:prstGeom>
        </p:spPr>
      </p:pic>
    </p:spTree>
    <p:extLst>
      <p:ext uri="{BB962C8B-B14F-4D97-AF65-F5344CB8AC3E}">
        <p14:creationId xmlns:p14="http://schemas.microsoft.com/office/powerpoint/2010/main" val="3083486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randombar(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randombar(horizontal)">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4" grpId="0" animBg="1"/>
      <p:bldP spid="5"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4FE7BD8-CFC6-4079-BAE3-BDDFC826F1C7}"/>
              </a:ext>
            </a:extLst>
          </p:cNvPr>
          <p:cNvSpPr>
            <a:spLocks noGrp="1"/>
          </p:cNvSpPr>
          <p:nvPr>
            <p:ph type="title"/>
          </p:nvPr>
        </p:nvSpPr>
        <p:spPr/>
        <p:txBody>
          <a:bodyPr/>
          <a:lstStyle/>
          <a:p>
            <a:r>
              <a:rPr lang="en-US" altLang="ko-KR" dirty="0"/>
              <a:t>Public Sports</a:t>
            </a:r>
            <a:endParaRPr lang="ko-KR" altLang="en-US" dirty="0"/>
          </a:p>
        </p:txBody>
      </p:sp>
      <p:graphicFrame>
        <p:nvGraphicFramePr>
          <p:cNvPr id="3" name="표 2">
            <a:extLst>
              <a:ext uri="{FF2B5EF4-FFF2-40B4-BE49-F238E27FC236}">
                <a16:creationId xmlns:a16="http://schemas.microsoft.com/office/drawing/2014/main" id="{2597D4FB-0C0F-4941-887D-E5E16C17540A}"/>
              </a:ext>
            </a:extLst>
          </p:cNvPr>
          <p:cNvGraphicFramePr>
            <a:graphicFrameLocks noGrp="1"/>
          </p:cNvGraphicFramePr>
          <p:nvPr>
            <p:extLst>
              <p:ext uri="{D42A27DB-BD31-4B8C-83A1-F6EECF244321}">
                <p14:modId xmlns:p14="http://schemas.microsoft.com/office/powerpoint/2010/main" val="793327250"/>
              </p:ext>
            </p:extLst>
          </p:nvPr>
        </p:nvGraphicFramePr>
        <p:xfrm>
          <a:off x="983432" y="1127098"/>
          <a:ext cx="10513168" cy="5974310"/>
        </p:xfrm>
        <a:graphic>
          <a:graphicData uri="http://schemas.openxmlformats.org/drawingml/2006/table">
            <a:tbl>
              <a:tblPr>
                <a:tableStyleId>{5C22544A-7EE6-4342-B048-85BDC9FD1C3A}</a:tableStyleId>
              </a:tblPr>
              <a:tblGrid>
                <a:gridCol w="1414538">
                  <a:extLst>
                    <a:ext uri="{9D8B030D-6E8A-4147-A177-3AD203B41FA5}">
                      <a16:colId xmlns:a16="http://schemas.microsoft.com/office/drawing/2014/main" val="20000"/>
                    </a:ext>
                  </a:extLst>
                </a:gridCol>
                <a:gridCol w="9098630">
                  <a:extLst>
                    <a:ext uri="{9D8B030D-6E8A-4147-A177-3AD203B41FA5}">
                      <a16:colId xmlns:a16="http://schemas.microsoft.com/office/drawing/2014/main" val="20005"/>
                    </a:ext>
                  </a:extLst>
                </a:gridCol>
              </a:tblGrid>
              <a:tr h="273375">
                <a:tc>
                  <a:txBody>
                    <a:bodyPr/>
                    <a:lstStyle/>
                    <a:p>
                      <a:pPr algn="ctr" latinLnBrk="1"/>
                      <a:r>
                        <a:rPr lang="ko-KR" altLang="en-US" sz="1000" b="1" dirty="0">
                          <a:solidFill>
                            <a:schemeClr val="tx1"/>
                          </a:solidFill>
                        </a:rPr>
                        <a:t>구분</a:t>
                      </a:r>
                    </a:p>
                  </a:txBody>
                  <a:tcPr anchor="ctr">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ko-KR" altLang="en-US" sz="1000" b="1" dirty="0">
                          <a:solidFill>
                            <a:schemeClr val="tx1"/>
                          </a:solidFill>
                        </a:rPr>
                        <a:t>내용</a:t>
                      </a: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606195">
                <a:tc>
                  <a:txBody>
                    <a:bodyPr/>
                    <a:lstStyle/>
                    <a:p>
                      <a:pPr algn="ctr" latinLnBrk="1">
                        <a:lnSpc>
                          <a:spcPct val="120000"/>
                        </a:lnSpc>
                      </a:pPr>
                      <a:r>
                        <a:rPr lang="ko-KR" altLang="en-US" sz="1100" dirty="0">
                          <a:solidFill>
                            <a:schemeClr val="tx1"/>
                          </a:solidFill>
                          <a:latin typeface="+mn-ea"/>
                          <a:ea typeface="+mn-ea"/>
                        </a:rPr>
                        <a:t>기획배경</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71450" indent="-171450" algn="just" latinLnBrk="1">
                        <a:lnSpc>
                          <a:spcPct val="130000"/>
                        </a:lnSpc>
                        <a:buFont typeface="Arial" panose="020B0604020202020204" pitchFamily="34" charset="0"/>
                        <a:buChar char="•"/>
                      </a:pPr>
                      <a:r>
                        <a:rPr lang="ko-KR" altLang="en-US" sz="1100" b="0" i="0" kern="1200" dirty="0">
                          <a:solidFill>
                            <a:schemeClr val="dk1"/>
                          </a:solidFill>
                          <a:effectLst/>
                          <a:latin typeface="+mn-lt"/>
                          <a:ea typeface="+mn-ea"/>
                          <a:cs typeface="+mn-cs"/>
                        </a:rPr>
                        <a:t>서울시와 </a:t>
                      </a:r>
                      <a:r>
                        <a:rPr lang="en-US" altLang="ko-KR" sz="1100" b="0" i="0" kern="1200" dirty="0">
                          <a:solidFill>
                            <a:schemeClr val="dk1"/>
                          </a:solidFill>
                          <a:effectLst/>
                          <a:latin typeface="+mn-lt"/>
                          <a:ea typeface="+mn-ea"/>
                          <a:cs typeface="+mn-cs"/>
                        </a:rPr>
                        <a:t>ICT</a:t>
                      </a:r>
                      <a:r>
                        <a:rPr lang="ko-KR" altLang="en-US" sz="1100" b="0" i="0" kern="1200" dirty="0">
                          <a:solidFill>
                            <a:schemeClr val="dk1"/>
                          </a:solidFill>
                          <a:effectLst/>
                          <a:latin typeface="+mn-lt"/>
                          <a:ea typeface="+mn-ea"/>
                          <a:cs typeface="+mn-cs"/>
                        </a:rPr>
                        <a:t>콤플렉스가 함께하는 </a:t>
                      </a:r>
                      <a:r>
                        <a:rPr lang="en-US" altLang="ko-KR" sz="1100" b="0" i="0" kern="1200" dirty="0">
                          <a:solidFill>
                            <a:schemeClr val="dk1"/>
                          </a:solidFill>
                          <a:effectLst/>
                          <a:latin typeface="+mn-lt"/>
                          <a:ea typeface="+mn-ea"/>
                          <a:cs typeface="+mn-cs"/>
                        </a:rPr>
                        <a:t>2020 ICT</a:t>
                      </a:r>
                      <a:r>
                        <a:rPr lang="ko-KR" altLang="en-US" sz="1100" b="0" i="0" kern="1200" dirty="0">
                          <a:solidFill>
                            <a:schemeClr val="dk1"/>
                          </a:solidFill>
                          <a:effectLst/>
                          <a:latin typeface="+mn-lt"/>
                          <a:ea typeface="+mn-ea"/>
                          <a:cs typeface="+mn-cs"/>
                        </a:rPr>
                        <a:t>콕 </a:t>
                      </a:r>
                      <a:r>
                        <a:rPr lang="en-US" altLang="ko-KR" sz="1100" b="0" i="0" kern="1200" dirty="0">
                          <a:solidFill>
                            <a:schemeClr val="dk1"/>
                          </a:solidFill>
                          <a:effectLst/>
                          <a:latin typeface="+mn-lt"/>
                          <a:ea typeface="+mn-ea"/>
                          <a:cs typeface="+mn-cs"/>
                        </a:rPr>
                        <a:t>AI </a:t>
                      </a:r>
                      <a:r>
                        <a:rPr lang="ko-KR" altLang="en-US" sz="1100" b="0" i="0" kern="1200" dirty="0">
                          <a:solidFill>
                            <a:schemeClr val="dk1"/>
                          </a:solidFill>
                          <a:effectLst/>
                          <a:latin typeface="+mn-lt"/>
                          <a:ea typeface="+mn-ea"/>
                          <a:cs typeface="+mn-cs"/>
                        </a:rPr>
                        <a:t>공모전에 참가 하기 위한 서울시 공공데이터를 활용한 어플리케이션</a:t>
                      </a:r>
                      <a:endParaRPr lang="ko-KR" altLang="en-US" sz="11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1"/>
                  </a:ext>
                </a:extLst>
              </a:tr>
              <a:tr h="872736">
                <a:tc>
                  <a:txBody>
                    <a:bodyPr/>
                    <a:lstStyle/>
                    <a:p>
                      <a:pPr algn="ctr" latinLnBrk="1">
                        <a:lnSpc>
                          <a:spcPct val="120000"/>
                        </a:lnSpc>
                      </a:pPr>
                      <a:r>
                        <a:rPr lang="ko-KR" altLang="en-US" sz="1100" dirty="0">
                          <a:solidFill>
                            <a:schemeClr val="tx1"/>
                          </a:solidFill>
                          <a:latin typeface="+mn-ea"/>
                          <a:ea typeface="+mn-ea"/>
                        </a:rPr>
                        <a:t>기획목적</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71450" indent="-171450" algn="just" latinLnBrk="1">
                        <a:lnSpc>
                          <a:spcPct val="130000"/>
                        </a:lnSpc>
                        <a:buFont typeface="Arial" panose="020B0604020202020204" pitchFamily="34" charset="0"/>
                        <a:buChar char="•"/>
                      </a:pPr>
                      <a:r>
                        <a:rPr lang="ko-KR" altLang="en-US" sz="1100" dirty="0">
                          <a:solidFill>
                            <a:schemeClr val="tx1"/>
                          </a:solidFill>
                          <a:latin typeface="+mn-ea"/>
                          <a:ea typeface="+mn-ea"/>
                        </a:rPr>
                        <a:t>서울시 체육 공공 시설물에 대한 사용자의 편의성과 </a:t>
                      </a:r>
                      <a:r>
                        <a:rPr lang="ko-KR" altLang="en-US" sz="1100" dirty="0" err="1">
                          <a:solidFill>
                            <a:schemeClr val="tx1"/>
                          </a:solidFill>
                          <a:latin typeface="+mn-ea"/>
                          <a:ea typeface="+mn-ea"/>
                        </a:rPr>
                        <a:t>접근성을</a:t>
                      </a:r>
                      <a:r>
                        <a:rPr lang="ko-KR" altLang="en-US" sz="1100" dirty="0">
                          <a:solidFill>
                            <a:schemeClr val="tx1"/>
                          </a:solidFill>
                          <a:latin typeface="+mn-ea"/>
                          <a:ea typeface="+mn-ea"/>
                        </a:rPr>
                        <a:t> 높이기 위한 어플리케이션</a:t>
                      </a:r>
                      <a:endParaRPr lang="en-US" altLang="ko-KR" sz="1100" dirty="0">
                        <a:solidFill>
                          <a:schemeClr val="tx1"/>
                        </a:solidFill>
                        <a:latin typeface="+mn-ea"/>
                        <a:ea typeface="+mn-ea"/>
                      </a:endParaRPr>
                    </a:p>
                    <a:p>
                      <a:pPr marL="171450" indent="-171450" algn="just" latinLnBrk="1">
                        <a:lnSpc>
                          <a:spcPct val="130000"/>
                        </a:lnSpc>
                        <a:buFont typeface="Arial" panose="020B0604020202020204" pitchFamily="34" charset="0"/>
                        <a:buChar char="•"/>
                      </a:pPr>
                      <a:r>
                        <a:rPr lang="ko-KR" altLang="en-US" sz="1100" dirty="0">
                          <a:solidFill>
                            <a:schemeClr val="tx1"/>
                          </a:solidFill>
                          <a:latin typeface="+mn-ea"/>
                          <a:ea typeface="+mn-ea"/>
                        </a:rPr>
                        <a:t>사용자의 생활체육을 통한 건강증진</a:t>
                      </a:r>
                      <a:endParaRPr lang="en-US" altLang="ko-KR" sz="11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2"/>
                  </a:ext>
                </a:extLst>
              </a:tr>
              <a:tr h="606195">
                <a:tc>
                  <a:txBody>
                    <a:bodyPr/>
                    <a:lstStyle/>
                    <a:p>
                      <a:pPr marL="0" marR="0" lvl="0" indent="0" algn="ctr" defTabSz="914400" rtl="0" eaLnBrk="1" fontAlgn="auto" latinLnBrk="1" hangingPunct="1">
                        <a:lnSpc>
                          <a:spcPct val="120000"/>
                        </a:lnSpc>
                        <a:spcBef>
                          <a:spcPts val="0"/>
                        </a:spcBef>
                        <a:spcAft>
                          <a:spcPts val="0"/>
                        </a:spcAft>
                        <a:buClrTx/>
                        <a:buSzTx/>
                        <a:buFontTx/>
                        <a:buNone/>
                        <a:tabLst/>
                        <a:defRPr/>
                      </a:pPr>
                      <a:r>
                        <a:rPr lang="ko-KR" altLang="en-US" sz="1100" dirty="0">
                          <a:solidFill>
                            <a:schemeClr val="tx1"/>
                          </a:solidFill>
                          <a:latin typeface="+mn-ea"/>
                          <a:ea typeface="+mn-ea"/>
                        </a:rPr>
                        <a:t>기능요약</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71450" indent="-171450" algn="just" latinLnBrk="1">
                        <a:lnSpc>
                          <a:spcPct val="130000"/>
                        </a:lnSpc>
                        <a:buFont typeface="Arial" panose="020B0604020202020204" pitchFamily="34" charset="0"/>
                        <a:buChar char="•"/>
                      </a:pPr>
                      <a:r>
                        <a:rPr lang="ko-KR" altLang="en-US" sz="1100" dirty="0">
                          <a:solidFill>
                            <a:schemeClr val="tx1"/>
                          </a:solidFill>
                          <a:latin typeface="+mn-ea"/>
                          <a:ea typeface="+mn-ea"/>
                        </a:rPr>
                        <a:t>테마 별 시설물 검색을 통한 사용자 편리기능</a:t>
                      </a:r>
                      <a:endParaRPr lang="en-US" altLang="ko-KR" sz="1100" dirty="0">
                        <a:solidFill>
                          <a:schemeClr val="tx1"/>
                        </a:solidFill>
                        <a:latin typeface="+mn-ea"/>
                        <a:ea typeface="+mn-ea"/>
                      </a:endParaRPr>
                    </a:p>
                    <a:p>
                      <a:pPr marL="171450" indent="-171450" algn="just" latinLnBrk="1">
                        <a:lnSpc>
                          <a:spcPct val="130000"/>
                        </a:lnSpc>
                        <a:buFont typeface="Arial" panose="020B0604020202020204" pitchFamily="34" charset="0"/>
                        <a:buChar char="•"/>
                      </a:pPr>
                      <a:r>
                        <a:rPr lang="ko-KR" altLang="en-US" sz="1100" dirty="0">
                          <a:solidFill>
                            <a:schemeClr val="tx1"/>
                          </a:solidFill>
                          <a:latin typeface="+mn-ea"/>
                          <a:ea typeface="+mn-ea"/>
                        </a:rPr>
                        <a:t>체육 공공 시설물을 테마 별로 나누어 </a:t>
                      </a:r>
                      <a:endParaRPr lang="en-US" altLang="ko-KR" sz="11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3"/>
                  </a:ext>
                </a:extLst>
              </a:tr>
              <a:tr h="1672356">
                <a:tc>
                  <a:txBody>
                    <a:bodyPr/>
                    <a:lstStyle/>
                    <a:p>
                      <a:pPr algn="ctr" latinLnBrk="1">
                        <a:lnSpc>
                          <a:spcPct val="120000"/>
                        </a:lnSpc>
                      </a:pPr>
                      <a:r>
                        <a:rPr lang="ko-KR" altLang="en-US" sz="1100" dirty="0">
                          <a:solidFill>
                            <a:schemeClr val="tx1"/>
                          </a:solidFill>
                          <a:latin typeface="+mn-ea"/>
                          <a:ea typeface="+mn-ea"/>
                        </a:rPr>
                        <a:t>사용 라이브러리</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71450" indent="-171450" algn="just" latinLnBrk="1">
                        <a:lnSpc>
                          <a:spcPct val="130000"/>
                        </a:lnSpc>
                        <a:buFont typeface="Arial" panose="020B0604020202020204" pitchFamily="34" charset="0"/>
                        <a:buChar char="•"/>
                      </a:pPr>
                      <a:endParaRPr lang="en-US" altLang="ko-KR" sz="1100" dirty="0">
                        <a:solidFill>
                          <a:schemeClr val="tx1"/>
                        </a:solidFill>
                        <a:latin typeface="+mn-ea"/>
                        <a:ea typeface="+mn-ea"/>
                      </a:endParaRPr>
                    </a:p>
                    <a:p>
                      <a:pPr marL="171450" indent="-171450" algn="just" latinLnBrk="1">
                        <a:lnSpc>
                          <a:spcPct val="130000"/>
                        </a:lnSpc>
                        <a:buFont typeface="Arial" panose="020B0604020202020204" pitchFamily="34" charset="0"/>
                        <a:buChar char="•"/>
                      </a:pPr>
                      <a:r>
                        <a:rPr lang="en-US" altLang="ko-KR" sz="1100" dirty="0" err="1">
                          <a:solidFill>
                            <a:schemeClr val="tx1"/>
                          </a:solidFill>
                          <a:latin typeface="+mn-ea"/>
                          <a:ea typeface="+mn-ea"/>
                        </a:rPr>
                        <a:t>EazeGraph</a:t>
                      </a:r>
                      <a:r>
                        <a:rPr lang="en-US" altLang="ko-KR" sz="1100" dirty="0">
                          <a:solidFill>
                            <a:schemeClr val="tx1"/>
                          </a:solidFill>
                          <a:latin typeface="+mn-ea"/>
                          <a:ea typeface="+mn-ea"/>
                        </a:rPr>
                        <a:t> </a:t>
                      </a:r>
                      <a:r>
                        <a:rPr lang="ko-KR" altLang="en-US" sz="1100" dirty="0">
                          <a:solidFill>
                            <a:schemeClr val="tx1"/>
                          </a:solidFill>
                          <a:latin typeface="+mn-ea"/>
                          <a:ea typeface="+mn-ea"/>
                        </a:rPr>
                        <a:t>라이브러리</a:t>
                      </a:r>
                    </a:p>
                    <a:p>
                      <a:pPr marL="171450" indent="-171450" algn="just" latinLnBrk="1">
                        <a:lnSpc>
                          <a:spcPct val="130000"/>
                        </a:lnSpc>
                        <a:buFont typeface="Arial" panose="020B0604020202020204" pitchFamily="34" charset="0"/>
                        <a:buChar char="•"/>
                      </a:pPr>
                      <a:r>
                        <a:rPr lang="en-US" altLang="ko-KR" sz="1100" dirty="0" err="1">
                          <a:solidFill>
                            <a:schemeClr val="tx1"/>
                          </a:solidFill>
                          <a:latin typeface="+mn-ea"/>
                          <a:ea typeface="+mn-ea"/>
                        </a:rPr>
                        <a:t>boommenu</a:t>
                      </a:r>
                      <a:r>
                        <a:rPr lang="en-US" altLang="ko-KR" sz="1100" dirty="0">
                          <a:solidFill>
                            <a:schemeClr val="tx1"/>
                          </a:solidFill>
                          <a:latin typeface="+mn-ea"/>
                          <a:ea typeface="+mn-ea"/>
                        </a:rPr>
                        <a:t> </a:t>
                      </a:r>
                      <a:r>
                        <a:rPr lang="ko-KR" altLang="en-US" sz="1100" dirty="0">
                          <a:solidFill>
                            <a:schemeClr val="tx1"/>
                          </a:solidFill>
                          <a:latin typeface="+mn-ea"/>
                          <a:ea typeface="+mn-ea"/>
                        </a:rPr>
                        <a:t>라이브러리</a:t>
                      </a:r>
                      <a:r>
                        <a:rPr lang="en-US" altLang="ko-KR" sz="1100" dirty="0">
                          <a:solidFill>
                            <a:schemeClr val="tx1"/>
                          </a:solidFill>
                          <a:latin typeface="+mn-ea"/>
                          <a:ea typeface="+mn-ea"/>
                        </a:rPr>
                        <a:t> </a:t>
                      </a:r>
                    </a:p>
                    <a:p>
                      <a:pPr marL="171450" indent="-171450" algn="just" latinLnBrk="1">
                        <a:lnSpc>
                          <a:spcPct val="130000"/>
                        </a:lnSpc>
                        <a:buFont typeface="Arial" panose="020B0604020202020204" pitchFamily="34" charset="0"/>
                        <a:buChar char="•"/>
                      </a:pPr>
                      <a:r>
                        <a:rPr lang="en-US" altLang="ko-KR" sz="1100" dirty="0">
                          <a:solidFill>
                            <a:schemeClr val="tx1"/>
                          </a:solidFill>
                          <a:latin typeface="+mn-ea"/>
                          <a:ea typeface="+mn-ea"/>
                        </a:rPr>
                        <a:t>Volley</a:t>
                      </a:r>
                      <a:r>
                        <a:rPr lang="ko-KR" altLang="en-US" sz="1100" dirty="0">
                          <a:solidFill>
                            <a:schemeClr val="tx1"/>
                          </a:solidFill>
                          <a:latin typeface="+mn-ea"/>
                          <a:ea typeface="+mn-ea"/>
                        </a:rPr>
                        <a:t>라이브러리</a:t>
                      </a:r>
                      <a:r>
                        <a:rPr lang="en-US" altLang="ko-KR" sz="1100" dirty="0">
                          <a:solidFill>
                            <a:schemeClr val="tx1"/>
                          </a:solidFill>
                          <a:latin typeface="+mn-ea"/>
                          <a:ea typeface="+mn-ea"/>
                        </a:rPr>
                        <a:t> </a:t>
                      </a:r>
                    </a:p>
                    <a:p>
                      <a:pPr marL="171450" indent="-171450" algn="just" latinLnBrk="1">
                        <a:lnSpc>
                          <a:spcPct val="130000"/>
                        </a:lnSpc>
                        <a:buFont typeface="Arial" panose="020B0604020202020204" pitchFamily="34" charset="0"/>
                        <a:buChar char="•"/>
                      </a:pPr>
                      <a:r>
                        <a:rPr lang="en-US" altLang="ko-KR" sz="1100" dirty="0">
                          <a:solidFill>
                            <a:schemeClr val="tx1"/>
                          </a:solidFill>
                          <a:latin typeface="+mn-ea"/>
                          <a:ea typeface="+mn-ea"/>
                        </a:rPr>
                        <a:t>Glide</a:t>
                      </a:r>
                      <a:r>
                        <a:rPr lang="ko-KR" altLang="en-US" sz="1100" dirty="0">
                          <a:solidFill>
                            <a:schemeClr val="tx1"/>
                          </a:solidFill>
                          <a:latin typeface="+mn-ea"/>
                          <a:ea typeface="+mn-ea"/>
                        </a:rPr>
                        <a:t>라이브러리</a:t>
                      </a:r>
                      <a:r>
                        <a:rPr lang="en-US" altLang="ko-KR" sz="1100" dirty="0">
                          <a:solidFill>
                            <a:schemeClr val="tx1"/>
                          </a:solidFill>
                          <a:latin typeface="+mn-ea"/>
                          <a:ea typeface="+mn-ea"/>
                        </a:rPr>
                        <a:t> </a:t>
                      </a:r>
                    </a:p>
                    <a:p>
                      <a:pPr marL="171450" indent="-171450" algn="just" latinLnBrk="1">
                        <a:lnSpc>
                          <a:spcPct val="130000"/>
                        </a:lnSpc>
                        <a:buFont typeface="Arial" panose="020B0604020202020204" pitchFamily="34" charset="0"/>
                        <a:buChar char="•"/>
                      </a:pPr>
                      <a:endParaRPr lang="en-US" altLang="ko-KR" sz="11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921827172"/>
                  </a:ext>
                </a:extLst>
              </a:tr>
              <a:tr h="1405815">
                <a:tc>
                  <a:txBody>
                    <a:bodyPr/>
                    <a:lstStyle/>
                    <a:p>
                      <a:pPr algn="ctr" latinLnBrk="1">
                        <a:lnSpc>
                          <a:spcPct val="120000"/>
                        </a:lnSpc>
                      </a:pPr>
                      <a:r>
                        <a:rPr lang="ko-KR" altLang="en-US" sz="1100" dirty="0">
                          <a:solidFill>
                            <a:schemeClr val="tx1"/>
                          </a:solidFill>
                          <a:latin typeface="+mn-ea"/>
                          <a:ea typeface="+mn-ea"/>
                        </a:rPr>
                        <a:t>사용 서버</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noFill/>
                      <a:prstDash val="sysDot"/>
                      <a:round/>
                      <a:headEnd type="none" w="med" len="med"/>
                      <a:tailEnd type="none" w="med" len="med"/>
                    </a:lnB>
                    <a:noFill/>
                  </a:tcPr>
                </a:tc>
                <a:tc>
                  <a:txBody>
                    <a:bodyPr/>
                    <a:lstStyle/>
                    <a:p>
                      <a:pPr marL="171450" marR="0" lvl="0" indent="-171450" algn="just" defTabSz="914400" rtl="0" eaLnBrk="1" fontAlgn="auto" latinLnBrk="1" hangingPunct="1">
                        <a:lnSpc>
                          <a:spcPct val="130000"/>
                        </a:lnSpc>
                        <a:spcBef>
                          <a:spcPts val="0"/>
                        </a:spcBef>
                        <a:spcAft>
                          <a:spcPts val="0"/>
                        </a:spcAft>
                        <a:buClrTx/>
                        <a:buSzTx/>
                        <a:buFont typeface="Arial" panose="020B0604020202020204" pitchFamily="34" charset="0"/>
                        <a:buChar char="•"/>
                        <a:tabLst/>
                        <a:defRPr/>
                      </a:pPr>
                      <a:r>
                        <a:rPr lang="en-US" altLang="ko-KR" sz="1100" dirty="0">
                          <a:solidFill>
                            <a:schemeClr val="tx1"/>
                          </a:solidFill>
                          <a:latin typeface="+mn-ea"/>
                          <a:ea typeface="+mn-ea"/>
                        </a:rPr>
                        <a:t>node.js (</a:t>
                      </a:r>
                      <a:r>
                        <a:rPr lang="en-US" altLang="ko-KR" sz="1100" dirty="0" err="1">
                          <a:solidFill>
                            <a:schemeClr val="tx1"/>
                          </a:solidFill>
                          <a:latin typeface="+mn-ea"/>
                          <a:ea typeface="+mn-ea"/>
                        </a:rPr>
                        <a:t>bcryptjs</a:t>
                      </a:r>
                      <a:r>
                        <a:rPr lang="en-US" altLang="ko-KR" sz="1100" dirty="0">
                          <a:solidFill>
                            <a:schemeClr val="tx1"/>
                          </a:solidFill>
                          <a:latin typeface="+mn-ea"/>
                          <a:ea typeface="+mn-ea"/>
                        </a:rPr>
                        <a:t>, </a:t>
                      </a:r>
                      <a:r>
                        <a:rPr lang="en-US" altLang="ko-KR" sz="1100" dirty="0" err="1">
                          <a:solidFill>
                            <a:schemeClr val="tx1"/>
                          </a:solidFill>
                          <a:latin typeface="+mn-ea"/>
                          <a:ea typeface="+mn-ea"/>
                        </a:rPr>
                        <a:t>dotenv</a:t>
                      </a:r>
                      <a:r>
                        <a:rPr lang="en-US" altLang="ko-KR" sz="1100" dirty="0">
                          <a:solidFill>
                            <a:schemeClr val="tx1"/>
                          </a:solidFill>
                          <a:latin typeface="+mn-ea"/>
                          <a:ea typeface="+mn-ea"/>
                        </a:rPr>
                        <a:t>, express, </a:t>
                      </a:r>
                      <a:r>
                        <a:rPr lang="en-US" altLang="ko-KR" sz="1100" dirty="0" err="1">
                          <a:solidFill>
                            <a:schemeClr val="tx1"/>
                          </a:solidFill>
                          <a:latin typeface="+mn-ea"/>
                          <a:ea typeface="+mn-ea"/>
                        </a:rPr>
                        <a:t>jsonwebtoken</a:t>
                      </a:r>
                      <a:r>
                        <a:rPr lang="en-US" altLang="ko-KR" sz="1100" dirty="0">
                          <a:solidFill>
                            <a:schemeClr val="tx1"/>
                          </a:solidFill>
                          <a:latin typeface="+mn-ea"/>
                          <a:ea typeface="+mn-ea"/>
                        </a:rPr>
                        <a:t>, mysql2, proj4, validator, </a:t>
                      </a:r>
                      <a:r>
                        <a:rPr lang="en-US" altLang="ko-KR" sz="1100" dirty="0" err="1">
                          <a:solidFill>
                            <a:schemeClr val="tx1"/>
                          </a:solidFill>
                          <a:latin typeface="+mn-ea"/>
                          <a:ea typeface="+mn-ea"/>
                        </a:rPr>
                        <a:t>nodemon</a:t>
                      </a:r>
                      <a:r>
                        <a:rPr lang="en-US" altLang="ko-KR" sz="1100" dirty="0">
                          <a:solidFill>
                            <a:schemeClr val="tx1"/>
                          </a:solidFill>
                          <a:latin typeface="+mn-ea"/>
                          <a:ea typeface="+mn-ea"/>
                        </a:rPr>
                        <a:t>)</a:t>
                      </a:r>
                    </a:p>
                    <a:p>
                      <a:pPr marL="171450" indent="-171450" algn="just" latinLnBrk="1">
                        <a:lnSpc>
                          <a:spcPct val="130000"/>
                        </a:lnSpc>
                        <a:buFont typeface="Arial" panose="020B0604020202020204" pitchFamily="34" charset="0"/>
                        <a:buChar char="•"/>
                      </a:pPr>
                      <a:r>
                        <a:rPr lang="en-US" altLang="ko-KR" sz="1100" dirty="0">
                          <a:solidFill>
                            <a:schemeClr val="tx1"/>
                          </a:solidFill>
                          <a:latin typeface="+mn-ea"/>
                          <a:ea typeface="+mn-ea"/>
                        </a:rPr>
                        <a:t>Aws ec2</a:t>
                      </a:r>
                    </a:p>
                    <a:p>
                      <a:pPr marL="171450" indent="-171450" algn="just" latinLnBrk="1">
                        <a:lnSpc>
                          <a:spcPct val="130000"/>
                        </a:lnSpc>
                        <a:buFont typeface="Arial" panose="020B0604020202020204" pitchFamily="34" charset="0"/>
                        <a:buChar char="•"/>
                      </a:pPr>
                      <a:r>
                        <a:rPr lang="en-US" altLang="ko-KR" sz="1100" dirty="0">
                          <a:solidFill>
                            <a:schemeClr val="tx1"/>
                          </a:solidFill>
                          <a:latin typeface="+mn-ea"/>
                          <a:ea typeface="+mn-ea"/>
                        </a:rPr>
                        <a:t>Elastic Beanstalk</a:t>
                      </a:r>
                    </a:p>
                    <a:p>
                      <a:pPr marL="171450" indent="-171450" algn="just" latinLnBrk="1">
                        <a:lnSpc>
                          <a:spcPct val="130000"/>
                        </a:lnSpc>
                        <a:buFont typeface="Arial" panose="020B0604020202020204" pitchFamily="34" charset="0"/>
                        <a:buChar char="•"/>
                      </a:pPr>
                      <a:r>
                        <a:rPr lang="en-US" altLang="ko-KR" sz="1100" dirty="0" err="1">
                          <a:solidFill>
                            <a:schemeClr val="tx1"/>
                          </a:solidFill>
                          <a:latin typeface="+mn-ea"/>
                          <a:ea typeface="+mn-ea"/>
                        </a:rPr>
                        <a:t>CodePipeline</a:t>
                      </a:r>
                      <a:endParaRPr lang="en-US" altLang="ko-KR" sz="11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4171527082"/>
                  </a:ext>
                </a:extLst>
              </a:tr>
              <a:tr h="268819">
                <a:tc gridSpan="2">
                  <a:txBody>
                    <a:bodyPr/>
                    <a:lstStyle/>
                    <a:p>
                      <a:pPr algn="ctr" latinLnBrk="1">
                        <a:lnSpc>
                          <a:spcPct val="120000"/>
                        </a:lnSpc>
                      </a:pPr>
                      <a:endParaRPr lang="ko-KR" altLang="en-US" sz="900" dirty="0">
                        <a:solidFill>
                          <a:schemeClr val="tx1"/>
                        </a:solidFill>
                        <a:latin typeface="+mn-ea"/>
                        <a:ea typeface="+mn-ea"/>
                      </a:endParaRPr>
                    </a:p>
                  </a:txBody>
                  <a:tcPr anchor="ctr">
                    <a:lnR w="3175" cap="flat" cmpd="sng" algn="ctr">
                      <a:no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olid"/>
                      <a:round/>
                      <a:headEnd type="none" w="med" len="med"/>
                      <a:tailEnd type="none" w="med" len="med"/>
                    </a:lnB>
                    <a:noFill/>
                  </a:tcPr>
                </a:tc>
                <a:tc hMerge="1">
                  <a:txBody>
                    <a:bodyPr/>
                    <a:lstStyle/>
                    <a:p>
                      <a:pPr marL="171450" indent="-171450" algn="just" latinLnBrk="1">
                        <a:lnSpc>
                          <a:spcPct val="130000"/>
                        </a:lnSpc>
                        <a:buFont typeface="Arial" panose="020B0604020202020204" pitchFamily="34" charset="0"/>
                        <a:buChar char="•"/>
                      </a:pPr>
                      <a:endParaRPr lang="en-US" altLang="ko-KR"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616981493"/>
                  </a:ext>
                </a:extLst>
              </a:tr>
              <a:tr h="268819">
                <a:tc gridSpan="2">
                  <a:txBody>
                    <a:bodyPr/>
                    <a:lstStyle/>
                    <a:p>
                      <a:pPr algn="ctr" latinLnBrk="1">
                        <a:lnSpc>
                          <a:spcPct val="120000"/>
                        </a:lnSpc>
                      </a:pPr>
                      <a:endParaRPr lang="ko-KR" altLang="en-US" sz="900" dirty="0">
                        <a:solidFill>
                          <a:schemeClr val="tx1"/>
                        </a:solidFill>
                        <a:latin typeface="+mn-ea"/>
                        <a:ea typeface="+mn-ea"/>
                      </a:endParaRPr>
                    </a:p>
                  </a:txBody>
                  <a:tcPr anchor="ctr">
                    <a:lnR w="3175" cap="flat" cmpd="sng" algn="ctr">
                      <a:noFill/>
                      <a:prstDash val="solid"/>
                      <a:round/>
                      <a:headEnd type="none" w="med" len="med"/>
                      <a:tailEnd type="none" w="med" len="med"/>
                    </a:lnR>
                    <a:lnT w="3175" cap="flat" cmpd="sng" algn="ctr">
                      <a:no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1001361566"/>
                  </a:ext>
                </a:extLst>
              </a:tr>
            </a:tbl>
          </a:graphicData>
        </a:graphic>
      </p:graphicFrame>
      <p:sp>
        <p:nvSpPr>
          <p:cNvPr id="5" name="TextBox 4">
            <a:extLst>
              <a:ext uri="{FF2B5EF4-FFF2-40B4-BE49-F238E27FC236}">
                <a16:creationId xmlns:a16="http://schemas.microsoft.com/office/drawing/2014/main" id="{67F700A4-35BE-48E8-B4CE-95643D148D21}"/>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2</a:t>
            </a:fld>
            <a:endParaRPr lang="ko-KR" altLang="en-US" sz="900" dirty="0"/>
          </a:p>
        </p:txBody>
      </p:sp>
    </p:spTree>
    <p:extLst>
      <p:ext uri="{BB962C8B-B14F-4D97-AF65-F5344CB8AC3E}">
        <p14:creationId xmlns:p14="http://schemas.microsoft.com/office/powerpoint/2010/main" val="3982823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9B4F4EE-70BB-4F49-9809-A114F85B3337}"/>
              </a:ext>
            </a:extLst>
          </p:cNvPr>
          <p:cNvSpPr>
            <a:spLocks noGrp="1"/>
          </p:cNvSpPr>
          <p:nvPr>
            <p:ph type="title"/>
          </p:nvPr>
        </p:nvSpPr>
        <p:spPr/>
        <p:txBody>
          <a:bodyPr/>
          <a:lstStyle/>
          <a:p>
            <a:r>
              <a:rPr lang="ko-KR" altLang="en-US" dirty="0"/>
              <a:t>앱 실행 동영상</a:t>
            </a:r>
          </a:p>
        </p:txBody>
      </p:sp>
      <p:pic>
        <p:nvPicPr>
          <p:cNvPr id="3" name="KakaoTalk_20200823_172243577">
            <a:hlinkClick r:id="" action="ppaction://media"/>
            <a:extLst>
              <a:ext uri="{FF2B5EF4-FFF2-40B4-BE49-F238E27FC236}">
                <a16:creationId xmlns:a16="http://schemas.microsoft.com/office/drawing/2014/main" id="{19D9DA3A-5E8A-4A09-97B4-B9286010B71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07768" y="983082"/>
            <a:ext cx="3168352" cy="5758286"/>
          </a:xfrm>
          <a:prstGeom prst="rect">
            <a:avLst/>
          </a:prstGeom>
        </p:spPr>
      </p:pic>
    </p:spTree>
    <p:extLst>
      <p:ext uri="{BB962C8B-B14F-4D97-AF65-F5344CB8AC3E}">
        <p14:creationId xmlns:p14="http://schemas.microsoft.com/office/powerpoint/2010/main" val="1347940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0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홈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4</a:t>
            </a:fld>
            <a:endParaRPr lang="ko-KR" altLang="en-US" sz="900" dirty="0"/>
          </a:p>
        </p:txBody>
      </p:sp>
      <p:graphicFrame>
        <p:nvGraphicFramePr>
          <p:cNvPr id="62" name="표 61">
            <a:extLst>
              <a:ext uri="{FF2B5EF4-FFF2-40B4-BE49-F238E27FC236}">
                <a16:creationId xmlns:a16="http://schemas.microsoft.com/office/drawing/2014/main" id="{51EB1D73-1242-4138-A1F6-92E818D630EB}"/>
              </a:ext>
            </a:extLst>
          </p:cNvPr>
          <p:cNvGraphicFramePr>
            <a:graphicFrameLocks noGrp="1"/>
          </p:cNvGraphicFramePr>
          <p:nvPr>
            <p:extLst>
              <p:ext uri="{D42A27DB-BD31-4B8C-83A1-F6EECF244321}">
                <p14:modId xmlns:p14="http://schemas.microsoft.com/office/powerpoint/2010/main" val="4206242550"/>
              </p:ext>
            </p:extLst>
          </p:nvPr>
        </p:nvGraphicFramePr>
        <p:xfrm>
          <a:off x="6888088" y="1700808"/>
          <a:ext cx="4680520" cy="3312368"/>
        </p:xfrm>
        <a:graphic>
          <a:graphicData uri="http://schemas.openxmlformats.org/drawingml/2006/table">
            <a:tbl>
              <a:tblPr firstRow="1" bandRow="1">
                <a:tableStyleId>{5C22544A-7EE6-4342-B048-85BDC9FD1C3A}</a:tableStyleId>
              </a:tblPr>
              <a:tblGrid>
                <a:gridCol w="557694">
                  <a:extLst>
                    <a:ext uri="{9D8B030D-6E8A-4147-A177-3AD203B41FA5}">
                      <a16:colId xmlns:a16="http://schemas.microsoft.com/office/drawing/2014/main" val="74772085"/>
                    </a:ext>
                  </a:extLst>
                </a:gridCol>
                <a:gridCol w="4122826">
                  <a:extLst>
                    <a:ext uri="{9D8B030D-6E8A-4147-A177-3AD203B41FA5}">
                      <a16:colId xmlns:a16="http://schemas.microsoft.com/office/drawing/2014/main" val="2572474025"/>
                    </a:ext>
                  </a:extLst>
                </a:gridCol>
              </a:tblGrid>
              <a:tr h="35111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1066563">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홈 화면 표시 </a:t>
                      </a:r>
                      <a:endParaRPr lang="en-US" altLang="ko-KR" sz="14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해당 아이콘 클릭 시 해당 테마로 이동</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583891">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각각의 테마에 맞는 시설물</a:t>
                      </a:r>
                      <a:r>
                        <a:rPr kumimoji="1" lang="ko-KR" altLang="en-US" sz="1400" b="1" baseline="0" dirty="0">
                          <a:solidFill>
                            <a:schemeClr val="tx1"/>
                          </a:solidFill>
                          <a:latin typeface="+mn-ea"/>
                        </a:rPr>
                        <a:t> 리스트를</a:t>
                      </a:r>
                      <a:r>
                        <a:rPr kumimoji="1" lang="ko-KR" altLang="en-US" sz="1400" b="1" dirty="0">
                          <a:solidFill>
                            <a:schemeClr val="tx1"/>
                          </a:solidFill>
                          <a:latin typeface="+mn-ea"/>
                        </a:rPr>
                        <a:t> 보여주는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327701">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현재 홈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327701">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검색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327701">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즐겨찾기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327701">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bl>
          </a:graphicData>
        </a:graphic>
      </p:graphicFrame>
      <p:pic>
        <p:nvPicPr>
          <p:cNvPr id="64" name="Picture 3">
            <a:extLst>
              <a:ext uri="{FF2B5EF4-FFF2-40B4-BE49-F238E27FC236}">
                <a16:creationId xmlns:a16="http://schemas.microsoft.com/office/drawing/2014/main" id="{A47F5676-9CBB-4611-B37C-A2F6EA841D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038455" y="476672"/>
            <a:ext cx="3272190" cy="6192688"/>
          </a:xfrm>
          <a:prstGeom prst="rect">
            <a:avLst/>
          </a:prstGeom>
          <a:ln/>
        </p:spPr>
        <p:style>
          <a:lnRef idx="3">
            <a:schemeClr val="lt1"/>
          </a:lnRef>
          <a:fillRef idx="1">
            <a:schemeClr val="accent2"/>
          </a:fillRef>
          <a:effectRef idx="1">
            <a:schemeClr val="accent2"/>
          </a:effectRef>
          <a:fontRef idx="minor">
            <a:schemeClr val="lt1"/>
          </a:fontRef>
        </p:style>
      </p:pic>
      <p:sp>
        <p:nvSpPr>
          <p:cNvPr id="66" name="TextBox 65">
            <a:extLst>
              <a:ext uri="{FF2B5EF4-FFF2-40B4-BE49-F238E27FC236}">
                <a16:creationId xmlns:a16="http://schemas.microsoft.com/office/drawing/2014/main" id="{3A914D97-D259-42CB-95DC-2EDE83D327D9}"/>
              </a:ext>
            </a:extLst>
          </p:cNvPr>
          <p:cNvSpPr txBox="1"/>
          <p:nvPr/>
        </p:nvSpPr>
        <p:spPr>
          <a:xfrm>
            <a:off x="1815180" y="191683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68" name="TextBox 67">
            <a:extLst>
              <a:ext uri="{FF2B5EF4-FFF2-40B4-BE49-F238E27FC236}">
                <a16:creationId xmlns:a16="http://schemas.microsoft.com/office/drawing/2014/main" id="{3EE33CCB-0804-45E9-A7ED-06411E467BB0}"/>
              </a:ext>
            </a:extLst>
          </p:cNvPr>
          <p:cNvSpPr txBox="1"/>
          <p:nvPr/>
        </p:nvSpPr>
        <p:spPr>
          <a:xfrm>
            <a:off x="3125308" y="607355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70" name="TextBox 69">
            <a:extLst>
              <a:ext uri="{FF2B5EF4-FFF2-40B4-BE49-F238E27FC236}">
                <a16:creationId xmlns:a16="http://schemas.microsoft.com/office/drawing/2014/main" id="{F3090FB1-04ED-4DE9-9403-AFF4DED729B0}"/>
              </a:ext>
            </a:extLst>
          </p:cNvPr>
          <p:cNvSpPr txBox="1"/>
          <p:nvPr/>
        </p:nvSpPr>
        <p:spPr>
          <a:xfrm>
            <a:off x="1901172" y="614555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72" name="TextBox 71">
            <a:extLst>
              <a:ext uri="{FF2B5EF4-FFF2-40B4-BE49-F238E27FC236}">
                <a16:creationId xmlns:a16="http://schemas.microsoft.com/office/drawing/2014/main" id="{7F97B5D4-ED43-4181-B15A-7E9FACCE1FB0}"/>
              </a:ext>
            </a:extLst>
          </p:cNvPr>
          <p:cNvSpPr txBox="1"/>
          <p:nvPr/>
        </p:nvSpPr>
        <p:spPr>
          <a:xfrm>
            <a:off x="4336895" y="602128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74" name="TextBox 73">
            <a:extLst>
              <a:ext uri="{FF2B5EF4-FFF2-40B4-BE49-F238E27FC236}">
                <a16:creationId xmlns:a16="http://schemas.microsoft.com/office/drawing/2014/main" id="{586BE3CA-CDF9-41D6-BAF7-B025A0ED4D15}"/>
              </a:ext>
            </a:extLst>
          </p:cNvPr>
          <p:cNvSpPr txBox="1"/>
          <p:nvPr/>
        </p:nvSpPr>
        <p:spPr>
          <a:xfrm>
            <a:off x="5159896" y="551723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Tree>
    <p:extLst>
      <p:ext uri="{BB962C8B-B14F-4D97-AF65-F5344CB8AC3E}">
        <p14:creationId xmlns:p14="http://schemas.microsoft.com/office/powerpoint/2010/main" val="3759879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시설물</a:t>
            </a:r>
            <a:r>
              <a:rPr lang="en-US" altLang="ko-KR" dirty="0"/>
              <a:t>(</a:t>
            </a:r>
            <a:r>
              <a:rPr lang="ko-KR" altLang="en-US" dirty="0"/>
              <a:t>스포츠</a:t>
            </a:r>
            <a:r>
              <a:rPr lang="en-US" altLang="ko-KR" dirty="0"/>
              <a:t>)</a:t>
            </a:r>
            <a:r>
              <a:rPr lang="ko-KR" altLang="en-US" dirty="0"/>
              <a:t> 리스트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5</a:t>
            </a:fld>
            <a:endParaRPr lang="ko-KR" altLang="en-US" sz="900" dirty="0"/>
          </a:p>
        </p:txBody>
      </p:sp>
      <p:sp>
        <p:nvSpPr>
          <p:cNvPr id="58" name="사각형: 둥근 모서리 57">
            <a:extLst>
              <a:ext uri="{FF2B5EF4-FFF2-40B4-BE49-F238E27FC236}">
                <a16:creationId xmlns:a16="http://schemas.microsoft.com/office/drawing/2014/main" id="{3B56677D-BCBD-4FBB-AB19-0717388C8C23}"/>
              </a:ext>
            </a:extLst>
          </p:cNvPr>
          <p:cNvSpPr/>
          <p:nvPr/>
        </p:nvSpPr>
        <p:spPr>
          <a:xfrm>
            <a:off x="7104112" y="1105036"/>
            <a:ext cx="4248472" cy="955812"/>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체육시설 공공서비스 예약 정보</a:t>
            </a:r>
            <a:endParaRPr lang="ko-KR" altLang="en-US" sz="1600" dirty="0">
              <a:solidFill>
                <a:schemeClr val="tx1"/>
              </a:solidFill>
            </a:endParaRPr>
          </a:p>
        </p:txBody>
      </p:sp>
      <p:sp>
        <p:nvSpPr>
          <p:cNvPr id="61" name="TextBox 60">
            <a:extLst>
              <a:ext uri="{FF2B5EF4-FFF2-40B4-BE49-F238E27FC236}">
                <a16:creationId xmlns:a16="http://schemas.microsoft.com/office/drawing/2014/main" id="{C5C4EEE8-F992-4EAA-A07F-B5F486AED191}"/>
              </a:ext>
            </a:extLst>
          </p:cNvPr>
          <p:cNvSpPr txBox="1"/>
          <p:nvPr/>
        </p:nvSpPr>
        <p:spPr>
          <a:xfrm>
            <a:off x="8780143" y="629393"/>
            <a:ext cx="1133717"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graphicFrame>
        <p:nvGraphicFramePr>
          <p:cNvPr id="81" name="표 80">
            <a:extLst>
              <a:ext uri="{FF2B5EF4-FFF2-40B4-BE49-F238E27FC236}">
                <a16:creationId xmlns:a16="http://schemas.microsoft.com/office/drawing/2014/main" id="{B065A8DC-7DC9-41B2-8FB5-1AEA1DCAA07B}"/>
              </a:ext>
            </a:extLst>
          </p:cNvPr>
          <p:cNvGraphicFramePr>
            <a:graphicFrameLocks noGrp="1"/>
          </p:cNvGraphicFramePr>
          <p:nvPr>
            <p:extLst>
              <p:ext uri="{D42A27DB-BD31-4B8C-83A1-F6EECF244321}">
                <p14:modId xmlns:p14="http://schemas.microsoft.com/office/powerpoint/2010/main" val="686716249"/>
              </p:ext>
            </p:extLst>
          </p:nvPr>
        </p:nvGraphicFramePr>
        <p:xfrm>
          <a:off x="6909373" y="2580268"/>
          <a:ext cx="4875259" cy="4124235"/>
        </p:xfrm>
        <a:graphic>
          <a:graphicData uri="http://schemas.openxmlformats.org/drawingml/2006/table">
            <a:tbl>
              <a:tblPr firstRow="1" bandRow="1">
                <a:tableStyleId>{5C22544A-7EE6-4342-B048-85BDC9FD1C3A}</a:tableStyleId>
              </a:tblPr>
              <a:tblGrid>
                <a:gridCol w="580899">
                  <a:extLst>
                    <a:ext uri="{9D8B030D-6E8A-4147-A177-3AD203B41FA5}">
                      <a16:colId xmlns:a16="http://schemas.microsoft.com/office/drawing/2014/main" val="74772085"/>
                    </a:ext>
                  </a:extLst>
                </a:gridCol>
                <a:gridCol w="4294360">
                  <a:extLst>
                    <a:ext uri="{9D8B030D-6E8A-4147-A177-3AD203B41FA5}">
                      <a16:colId xmlns:a16="http://schemas.microsoft.com/office/drawing/2014/main" val="2572474025"/>
                    </a:ext>
                  </a:extLst>
                </a:gridCol>
              </a:tblGrid>
              <a:tr h="303111">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92075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해당 아이콘에 해당하는 시설물 리스트 화면</a:t>
                      </a:r>
                      <a:endParaRPr lang="en-US" altLang="ko-KR" sz="14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각각의 해당 아이콘에 맞는 시설물 리스트를</a:t>
                      </a:r>
                      <a:r>
                        <a:rPr lang="en-US" altLang="ko-KR" sz="1400" b="0" dirty="0">
                          <a:solidFill>
                            <a:schemeClr val="tx1"/>
                          </a:solidFill>
                          <a:latin typeface="+mn-ea"/>
                          <a:ea typeface="+mn-ea"/>
                          <a:sym typeface="맑은 고딕"/>
                        </a:rPr>
                        <a:t> </a:t>
                      </a: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ko-KR" altLang="en-US" sz="1400" b="0" dirty="0">
                          <a:solidFill>
                            <a:schemeClr val="tx1"/>
                          </a:solidFill>
                          <a:latin typeface="+mn-ea"/>
                          <a:ea typeface="+mn-ea"/>
                          <a:sym typeface="맑은 고딕"/>
                        </a:rPr>
                        <a:t>   내 현재 위치 근처순으로 보여준다</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8290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종목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8290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8290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8290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내 현재 위치와의 거리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8290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이용의 유료</a:t>
                      </a:r>
                      <a:r>
                        <a:rPr lang="en-US" altLang="ko-KR" sz="1400" b="1" dirty="0">
                          <a:latin typeface="+mn-ea"/>
                          <a:ea typeface="+mn-ea"/>
                        </a:rPr>
                        <a:t>/</a:t>
                      </a:r>
                      <a:r>
                        <a:rPr lang="ko-KR" altLang="en-US" sz="1400" b="1" dirty="0">
                          <a:latin typeface="+mn-ea"/>
                          <a:ea typeface="+mn-ea"/>
                        </a:rPr>
                        <a:t>무료 </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82902">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 접수유무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82902">
                <a:tc>
                  <a:txBody>
                    <a:bodyPr/>
                    <a:lstStyle/>
                    <a:p>
                      <a:pPr algn="ctr" latinLnBrk="1">
                        <a:lnSpc>
                          <a:spcPct val="120000"/>
                        </a:lnSpc>
                      </a:pPr>
                      <a:r>
                        <a:rPr lang="en-US" altLang="ko-KR" sz="1400" b="1" dirty="0">
                          <a:latin typeface="+mn-ea"/>
                          <a:ea typeface="+mn-ea"/>
                        </a:rPr>
                        <a:t>7</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82902">
                <a:tc>
                  <a:txBody>
                    <a:bodyPr/>
                    <a:lstStyle/>
                    <a:p>
                      <a:pPr algn="ctr" latinLnBrk="1">
                        <a:lnSpc>
                          <a:spcPct val="120000"/>
                        </a:lnSpc>
                      </a:pPr>
                      <a:r>
                        <a:rPr lang="en-US" altLang="ko-KR" sz="1400" b="1" dirty="0">
                          <a:latin typeface="+mn-ea"/>
                          <a:ea typeface="+mn-ea"/>
                        </a:rPr>
                        <a:t>8</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780527458"/>
                  </a:ext>
                </a:extLst>
              </a:tr>
              <a:tr h="282902">
                <a:tc>
                  <a:txBody>
                    <a:bodyPr/>
                    <a:lstStyle/>
                    <a:p>
                      <a:pPr algn="ctr" latinLnBrk="1">
                        <a:lnSpc>
                          <a:spcPct val="120000"/>
                        </a:lnSpc>
                      </a:pPr>
                      <a:r>
                        <a:rPr lang="en-US" altLang="ko-KR" sz="1400" b="1" dirty="0">
                          <a:latin typeface="+mn-ea"/>
                          <a:ea typeface="+mn-ea"/>
                        </a:rPr>
                        <a:t>9</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969277"/>
                  </a:ext>
                </a:extLst>
              </a:tr>
            </a:tbl>
          </a:graphicData>
        </a:graphic>
      </p:graphicFrame>
      <p:pic>
        <p:nvPicPr>
          <p:cNvPr id="82" name="Picture 2">
            <a:extLst>
              <a:ext uri="{FF2B5EF4-FFF2-40B4-BE49-F238E27FC236}">
                <a16:creationId xmlns:a16="http://schemas.microsoft.com/office/drawing/2014/main" id="{252446CE-D542-4F1C-B2C8-8AC3E64DAAE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1775520" y="548680"/>
            <a:ext cx="3204872" cy="6048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3" name="TextBox 82">
            <a:extLst>
              <a:ext uri="{FF2B5EF4-FFF2-40B4-BE49-F238E27FC236}">
                <a16:creationId xmlns:a16="http://schemas.microsoft.com/office/drawing/2014/main" id="{14435B11-63F4-44D0-A63D-783FB3DF0B4A}"/>
              </a:ext>
            </a:extLst>
          </p:cNvPr>
          <p:cNvSpPr txBox="1"/>
          <p:nvPr/>
        </p:nvSpPr>
        <p:spPr>
          <a:xfrm>
            <a:off x="1487488" y="67295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84" name="TextBox 83">
            <a:extLst>
              <a:ext uri="{FF2B5EF4-FFF2-40B4-BE49-F238E27FC236}">
                <a16:creationId xmlns:a16="http://schemas.microsoft.com/office/drawing/2014/main" id="{69B3DAC4-3611-41A8-BFA6-27CB8A20D528}"/>
              </a:ext>
            </a:extLst>
          </p:cNvPr>
          <p:cNvSpPr txBox="1"/>
          <p:nvPr/>
        </p:nvSpPr>
        <p:spPr>
          <a:xfrm>
            <a:off x="1343472" y="218511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85" name="TextBox 84">
            <a:extLst>
              <a:ext uri="{FF2B5EF4-FFF2-40B4-BE49-F238E27FC236}">
                <a16:creationId xmlns:a16="http://schemas.microsoft.com/office/drawing/2014/main" id="{CABF345A-02DB-43A6-95FE-B8C03FFCA54E}"/>
              </a:ext>
            </a:extLst>
          </p:cNvPr>
          <p:cNvSpPr txBox="1"/>
          <p:nvPr/>
        </p:nvSpPr>
        <p:spPr>
          <a:xfrm>
            <a:off x="4743083" y="119675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86" name="TextBox 85">
            <a:extLst>
              <a:ext uri="{FF2B5EF4-FFF2-40B4-BE49-F238E27FC236}">
                <a16:creationId xmlns:a16="http://schemas.microsoft.com/office/drawing/2014/main" id="{CDB6D1FC-7BE9-4071-9414-137BE4B66C61}"/>
              </a:ext>
            </a:extLst>
          </p:cNvPr>
          <p:cNvSpPr txBox="1"/>
          <p:nvPr/>
        </p:nvSpPr>
        <p:spPr>
          <a:xfrm>
            <a:off x="3719736" y="268917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87" name="TextBox 86">
            <a:extLst>
              <a:ext uri="{FF2B5EF4-FFF2-40B4-BE49-F238E27FC236}">
                <a16:creationId xmlns:a16="http://schemas.microsoft.com/office/drawing/2014/main" id="{66E8025E-6E4E-4F84-8934-9985653BC0C0}"/>
              </a:ext>
            </a:extLst>
          </p:cNvPr>
          <p:cNvSpPr txBox="1"/>
          <p:nvPr/>
        </p:nvSpPr>
        <p:spPr>
          <a:xfrm>
            <a:off x="1199456" y="443711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88" name="TextBox 87">
            <a:extLst>
              <a:ext uri="{FF2B5EF4-FFF2-40B4-BE49-F238E27FC236}">
                <a16:creationId xmlns:a16="http://schemas.microsoft.com/office/drawing/2014/main" id="{A0875137-047C-46FE-B555-26BE561A395F}"/>
              </a:ext>
            </a:extLst>
          </p:cNvPr>
          <p:cNvSpPr txBox="1"/>
          <p:nvPr/>
        </p:nvSpPr>
        <p:spPr>
          <a:xfrm>
            <a:off x="2999656" y="466300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89" name="TextBox 88">
            <a:extLst>
              <a:ext uri="{FF2B5EF4-FFF2-40B4-BE49-F238E27FC236}">
                <a16:creationId xmlns:a16="http://schemas.microsoft.com/office/drawing/2014/main" id="{0F5618E8-9144-4623-A524-C5DB42B7013F}"/>
              </a:ext>
            </a:extLst>
          </p:cNvPr>
          <p:cNvSpPr txBox="1"/>
          <p:nvPr/>
        </p:nvSpPr>
        <p:spPr>
          <a:xfrm>
            <a:off x="5447928" y="435523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90" name="TextBox 89">
            <a:extLst>
              <a:ext uri="{FF2B5EF4-FFF2-40B4-BE49-F238E27FC236}">
                <a16:creationId xmlns:a16="http://schemas.microsoft.com/office/drawing/2014/main" id="{9EF281DD-2DF3-43F0-98C0-68D1783C0839}"/>
              </a:ext>
            </a:extLst>
          </p:cNvPr>
          <p:cNvSpPr txBox="1"/>
          <p:nvPr/>
        </p:nvSpPr>
        <p:spPr>
          <a:xfrm>
            <a:off x="5447928" y="198367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91" name="TextBox 90">
            <a:extLst>
              <a:ext uri="{FF2B5EF4-FFF2-40B4-BE49-F238E27FC236}">
                <a16:creationId xmlns:a16="http://schemas.microsoft.com/office/drawing/2014/main" id="{2D5B6CE5-1477-4680-B610-2F4D217B29A4}"/>
              </a:ext>
            </a:extLst>
          </p:cNvPr>
          <p:cNvSpPr txBox="1"/>
          <p:nvPr/>
        </p:nvSpPr>
        <p:spPr>
          <a:xfrm>
            <a:off x="4875205" y="602128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cxnSp>
        <p:nvCxnSpPr>
          <p:cNvPr id="92" name="직선 화살표 연결선 91">
            <a:extLst>
              <a:ext uri="{FF2B5EF4-FFF2-40B4-BE49-F238E27FC236}">
                <a16:creationId xmlns:a16="http://schemas.microsoft.com/office/drawing/2014/main" id="{2A23AE54-E199-4A3D-861B-A78E4C69DB71}"/>
              </a:ext>
            </a:extLst>
          </p:cNvPr>
          <p:cNvCxnSpPr>
            <a:stCxn id="84" idx="3"/>
          </p:cNvCxnSpPr>
          <p:nvPr/>
        </p:nvCxnSpPr>
        <p:spPr>
          <a:xfrm flipV="1">
            <a:off x="1631504" y="2339007"/>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3" name="직선 화살표 연결선 92">
            <a:extLst>
              <a:ext uri="{FF2B5EF4-FFF2-40B4-BE49-F238E27FC236}">
                <a16:creationId xmlns:a16="http://schemas.microsoft.com/office/drawing/2014/main" id="{B6B3F317-EB9C-4862-9164-02F9D39D7313}"/>
              </a:ext>
            </a:extLst>
          </p:cNvPr>
          <p:cNvCxnSpPr>
            <a:stCxn id="90" idx="1"/>
          </p:cNvCxnSpPr>
          <p:nvPr/>
        </p:nvCxnSpPr>
        <p:spPr>
          <a:xfrm flipH="1" flipV="1">
            <a:off x="4927799" y="2060848"/>
            <a:ext cx="520129" cy="767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4" name="직선 화살표 연결선 93">
            <a:extLst>
              <a:ext uri="{FF2B5EF4-FFF2-40B4-BE49-F238E27FC236}">
                <a16:creationId xmlns:a16="http://schemas.microsoft.com/office/drawing/2014/main" id="{5560DF94-1443-4CEE-BD3D-7CF7FFEF2C90}"/>
              </a:ext>
            </a:extLst>
          </p:cNvPr>
          <p:cNvCxnSpPr>
            <a:stCxn id="86" idx="1"/>
          </p:cNvCxnSpPr>
          <p:nvPr/>
        </p:nvCxnSpPr>
        <p:spPr>
          <a:xfrm flipH="1" flipV="1">
            <a:off x="3503712" y="2636912"/>
            <a:ext cx="216024" cy="2061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5" name="직선 화살표 연결선 94">
            <a:extLst>
              <a:ext uri="{FF2B5EF4-FFF2-40B4-BE49-F238E27FC236}">
                <a16:creationId xmlns:a16="http://schemas.microsoft.com/office/drawing/2014/main" id="{F22DA3F6-FC73-43AE-BAB1-369BA00AB2D4}"/>
              </a:ext>
            </a:extLst>
          </p:cNvPr>
          <p:cNvCxnSpPr>
            <a:stCxn id="87" idx="3"/>
          </p:cNvCxnSpPr>
          <p:nvPr/>
        </p:nvCxnSpPr>
        <p:spPr>
          <a:xfrm>
            <a:off x="1487488" y="4591001"/>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6" name="직선 화살표 연결선 95">
            <a:extLst>
              <a:ext uri="{FF2B5EF4-FFF2-40B4-BE49-F238E27FC236}">
                <a16:creationId xmlns:a16="http://schemas.microsoft.com/office/drawing/2014/main" id="{8A976406-C79C-472A-BA64-60A6D77D8A5D}"/>
              </a:ext>
            </a:extLst>
          </p:cNvPr>
          <p:cNvCxnSpPr>
            <a:stCxn id="89" idx="1"/>
          </p:cNvCxnSpPr>
          <p:nvPr/>
        </p:nvCxnSpPr>
        <p:spPr>
          <a:xfrm flipH="1">
            <a:off x="4743083" y="4509120"/>
            <a:ext cx="7048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06401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시설물</a:t>
            </a:r>
            <a:r>
              <a:rPr lang="en-US" altLang="ko-KR" dirty="0"/>
              <a:t>(</a:t>
            </a:r>
            <a:r>
              <a:rPr lang="ko-KR" altLang="en-US" dirty="0"/>
              <a:t>공원</a:t>
            </a:r>
            <a:r>
              <a:rPr lang="en-US" altLang="ko-KR" dirty="0"/>
              <a:t>)</a:t>
            </a:r>
            <a:r>
              <a:rPr lang="ko-KR" altLang="en-US" dirty="0"/>
              <a:t> 리스트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2966692704"/>
              </p:ext>
            </p:extLst>
          </p:nvPr>
        </p:nvGraphicFramePr>
        <p:xfrm>
          <a:off x="6672064" y="2708920"/>
          <a:ext cx="5184576" cy="3671281"/>
        </p:xfrm>
        <a:graphic>
          <a:graphicData uri="http://schemas.openxmlformats.org/drawingml/2006/table">
            <a:tbl>
              <a:tblPr firstRow="1" bandRow="1">
                <a:tableStyleId>{5C22544A-7EE6-4342-B048-85BDC9FD1C3A}</a:tableStyleId>
              </a:tblPr>
              <a:tblGrid>
                <a:gridCol w="617754">
                  <a:extLst>
                    <a:ext uri="{9D8B030D-6E8A-4147-A177-3AD203B41FA5}">
                      <a16:colId xmlns:a16="http://schemas.microsoft.com/office/drawing/2014/main" val="74772085"/>
                    </a:ext>
                  </a:extLst>
                </a:gridCol>
                <a:gridCol w="4566822">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해당 아이콘에 해당하는 시설물 리스트 화면</a:t>
                      </a:r>
                      <a:endParaRPr lang="en-US" altLang="ko-KR" sz="14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각각의 해당 아이콘에 맞는 시설물 리스트를</a:t>
                      </a:r>
                      <a:r>
                        <a:rPr lang="en-US" altLang="ko-KR" sz="1400" b="0" dirty="0">
                          <a:solidFill>
                            <a:schemeClr val="tx1"/>
                          </a:solidFill>
                          <a:latin typeface="+mn-ea"/>
                          <a:ea typeface="+mn-ea"/>
                          <a:sym typeface="맑은 고딕"/>
                        </a:rPr>
                        <a:t> </a:t>
                      </a: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en-US" altLang="ko-KR" sz="1400" b="0" dirty="0">
                          <a:solidFill>
                            <a:schemeClr val="tx1"/>
                          </a:solidFill>
                          <a:latin typeface="+mn-ea"/>
                          <a:ea typeface="+mn-ea"/>
                          <a:sym typeface="맑은 고딕"/>
                        </a:rPr>
                        <a:t>  </a:t>
                      </a:r>
                      <a:r>
                        <a:rPr lang="ko-KR" altLang="en-US" sz="1400" b="0" dirty="0">
                          <a:solidFill>
                            <a:schemeClr val="tx1"/>
                          </a:solidFill>
                          <a:latin typeface="+mn-ea"/>
                          <a:ea typeface="+mn-ea"/>
                          <a:sym typeface="맑은 고딕"/>
                        </a:rPr>
                        <a:t>내 현재 위치 근처순으로 보여준다</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종목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해당 시설물 관리부서의 전화번호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 위치에서 시설물과의 거리</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1400" b="1" dirty="0">
                          <a:latin typeface="+mn-ea"/>
                          <a:ea typeface="+mn-ea"/>
                        </a:rPr>
                        <a:t>7</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1400" b="1" dirty="0">
                          <a:latin typeface="+mn-ea"/>
                          <a:ea typeface="+mn-ea"/>
                        </a:rPr>
                        <a:t>8</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780527458"/>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6</a:t>
            </a:fld>
            <a:endParaRPr lang="ko-KR" altLang="en-US" sz="9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646739" y="404664"/>
            <a:ext cx="3255595" cy="627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5E3CD285-32C0-4484-B1A1-D9A38E75541B}"/>
              </a:ext>
            </a:extLst>
          </p:cNvPr>
          <p:cNvSpPr txBox="1"/>
          <p:nvPr/>
        </p:nvSpPr>
        <p:spPr>
          <a:xfrm>
            <a:off x="1358707" y="47667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A4960A68-5FAF-4360-9CD9-D3FE1B603ADB}"/>
              </a:ext>
            </a:extLst>
          </p:cNvPr>
          <p:cNvSpPr txBox="1"/>
          <p:nvPr/>
        </p:nvSpPr>
        <p:spPr>
          <a:xfrm>
            <a:off x="1214691" y="21131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ADEE1FAC-DE94-4D5D-8A4A-C9E2AC6B98E5}"/>
              </a:ext>
            </a:extLst>
          </p:cNvPr>
          <p:cNvSpPr txBox="1"/>
          <p:nvPr/>
        </p:nvSpPr>
        <p:spPr>
          <a:xfrm>
            <a:off x="4671075" y="105273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D6356E53-0AA3-4748-96E6-7FF0A2871F92}"/>
              </a:ext>
            </a:extLst>
          </p:cNvPr>
          <p:cNvSpPr txBox="1"/>
          <p:nvPr/>
        </p:nvSpPr>
        <p:spPr>
          <a:xfrm>
            <a:off x="3590955" y="276118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23A4791F-7715-4CB1-BAD3-A08DEEE62917}"/>
              </a:ext>
            </a:extLst>
          </p:cNvPr>
          <p:cNvSpPr txBox="1"/>
          <p:nvPr/>
        </p:nvSpPr>
        <p:spPr>
          <a:xfrm>
            <a:off x="1070675" y="427335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B01CD277-D2C9-4122-B333-919058C553E9}"/>
              </a:ext>
            </a:extLst>
          </p:cNvPr>
          <p:cNvSpPr txBox="1"/>
          <p:nvPr/>
        </p:nvSpPr>
        <p:spPr>
          <a:xfrm>
            <a:off x="5375920" y="429309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D4B12AFE-DD65-4F1C-9233-A5CB112A7B7B}"/>
              </a:ext>
            </a:extLst>
          </p:cNvPr>
          <p:cNvSpPr txBox="1"/>
          <p:nvPr/>
        </p:nvSpPr>
        <p:spPr>
          <a:xfrm>
            <a:off x="5319147" y="191166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31" name="TextBox 30">
            <a:extLst>
              <a:ext uri="{FF2B5EF4-FFF2-40B4-BE49-F238E27FC236}">
                <a16:creationId xmlns:a16="http://schemas.microsoft.com/office/drawing/2014/main" id="{FA3C54FC-EE56-41CC-A788-017FAED62C3F}"/>
              </a:ext>
            </a:extLst>
          </p:cNvPr>
          <p:cNvSpPr txBox="1"/>
          <p:nvPr/>
        </p:nvSpPr>
        <p:spPr>
          <a:xfrm>
            <a:off x="4746424" y="594928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cxnSp>
        <p:nvCxnSpPr>
          <p:cNvPr id="34" name="직선 화살표 연결선 33">
            <a:extLst>
              <a:ext uri="{FF2B5EF4-FFF2-40B4-BE49-F238E27FC236}">
                <a16:creationId xmlns:a16="http://schemas.microsoft.com/office/drawing/2014/main" id="{AE8AFE9E-A056-4D4E-9883-57095057F1CE}"/>
              </a:ext>
            </a:extLst>
          </p:cNvPr>
          <p:cNvCxnSpPr>
            <a:stCxn id="3" idx="3"/>
          </p:cNvCxnSpPr>
          <p:nvPr/>
        </p:nvCxnSpPr>
        <p:spPr>
          <a:xfrm flipV="1">
            <a:off x="1502723" y="2266999"/>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직선 화살표 연결선 35">
            <a:extLst>
              <a:ext uri="{FF2B5EF4-FFF2-40B4-BE49-F238E27FC236}">
                <a16:creationId xmlns:a16="http://schemas.microsoft.com/office/drawing/2014/main" id="{B55531AC-7BFA-4D02-9DDC-EE8D361762C5}"/>
              </a:ext>
            </a:extLst>
          </p:cNvPr>
          <p:cNvCxnSpPr>
            <a:stCxn id="27" idx="1"/>
          </p:cNvCxnSpPr>
          <p:nvPr/>
        </p:nvCxnSpPr>
        <p:spPr>
          <a:xfrm flipH="1" flipV="1">
            <a:off x="4799018" y="1988840"/>
            <a:ext cx="520129" cy="767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직선 화살표 연결선 39">
            <a:extLst>
              <a:ext uri="{FF2B5EF4-FFF2-40B4-BE49-F238E27FC236}">
                <a16:creationId xmlns:a16="http://schemas.microsoft.com/office/drawing/2014/main" id="{A8B50542-8F55-4264-AB6A-15B3CA283898}"/>
              </a:ext>
            </a:extLst>
          </p:cNvPr>
          <p:cNvCxnSpPr>
            <a:cxnSpLocks/>
            <a:stCxn id="19" idx="1"/>
          </p:cNvCxnSpPr>
          <p:nvPr/>
        </p:nvCxnSpPr>
        <p:spPr>
          <a:xfrm flipH="1" flipV="1">
            <a:off x="3158907" y="2708920"/>
            <a:ext cx="432048" cy="2061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직선 화살표 연결선 43">
            <a:extLst>
              <a:ext uri="{FF2B5EF4-FFF2-40B4-BE49-F238E27FC236}">
                <a16:creationId xmlns:a16="http://schemas.microsoft.com/office/drawing/2014/main" id="{3ADED6EB-E790-4738-976A-91C8532DDC2A}"/>
              </a:ext>
            </a:extLst>
          </p:cNvPr>
          <p:cNvCxnSpPr>
            <a:stCxn id="21" idx="3"/>
          </p:cNvCxnSpPr>
          <p:nvPr/>
        </p:nvCxnSpPr>
        <p:spPr>
          <a:xfrm>
            <a:off x="1358707" y="4427240"/>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직선 화살표 연결선 45">
            <a:extLst>
              <a:ext uri="{FF2B5EF4-FFF2-40B4-BE49-F238E27FC236}">
                <a16:creationId xmlns:a16="http://schemas.microsoft.com/office/drawing/2014/main" id="{247F1E27-7A15-4B49-A7E5-B9320E06A1F6}"/>
              </a:ext>
            </a:extLst>
          </p:cNvPr>
          <p:cNvCxnSpPr>
            <a:stCxn id="25" idx="1"/>
          </p:cNvCxnSpPr>
          <p:nvPr/>
        </p:nvCxnSpPr>
        <p:spPr>
          <a:xfrm flipH="1">
            <a:off x="4671075" y="4446985"/>
            <a:ext cx="7048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사각형: 둥근 모서리 8">
            <a:extLst>
              <a:ext uri="{FF2B5EF4-FFF2-40B4-BE49-F238E27FC236}">
                <a16:creationId xmlns:a16="http://schemas.microsoft.com/office/drawing/2014/main" id="{90E48CEF-C84E-48CF-B275-F39C8EA78EF4}"/>
              </a:ext>
            </a:extLst>
          </p:cNvPr>
          <p:cNvSpPr/>
          <p:nvPr/>
        </p:nvSpPr>
        <p:spPr>
          <a:xfrm>
            <a:off x="7176120" y="1046810"/>
            <a:ext cx="4147887" cy="1066302"/>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주요 공원현황</a:t>
            </a:r>
            <a:endParaRPr lang="en-US" altLang="ko-KR" sz="1600" b="1" dirty="0">
              <a:solidFill>
                <a:schemeClr val="tx1"/>
              </a:solidFill>
            </a:endParaRPr>
          </a:p>
        </p:txBody>
      </p:sp>
      <p:sp>
        <p:nvSpPr>
          <p:cNvPr id="10" name="TextBox 9">
            <a:extLst>
              <a:ext uri="{FF2B5EF4-FFF2-40B4-BE49-F238E27FC236}">
                <a16:creationId xmlns:a16="http://schemas.microsoft.com/office/drawing/2014/main" id="{7476A10A-2536-46D0-9A6E-515C7B423F6B}"/>
              </a:ext>
            </a:extLst>
          </p:cNvPr>
          <p:cNvSpPr txBox="1"/>
          <p:nvPr/>
        </p:nvSpPr>
        <p:spPr>
          <a:xfrm>
            <a:off x="8795126" y="576489"/>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1922678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시설물</a:t>
            </a:r>
            <a:r>
              <a:rPr lang="en-US" altLang="ko-KR" dirty="0"/>
              <a:t>(</a:t>
            </a:r>
            <a:r>
              <a:rPr lang="ko-KR" altLang="en-US" dirty="0"/>
              <a:t>두드림길</a:t>
            </a:r>
            <a:r>
              <a:rPr lang="en-US" altLang="ko-KR" dirty="0"/>
              <a:t>)</a:t>
            </a:r>
            <a:r>
              <a:rPr lang="ko-KR" altLang="en-US" dirty="0"/>
              <a:t> 리스트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4147564920"/>
              </p:ext>
            </p:extLst>
          </p:nvPr>
        </p:nvGraphicFramePr>
        <p:xfrm>
          <a:off x="6816080" y="2564904"/>
          <a:ext cx="4800900" cy="3993544"/>
        </p:xfrm>
        <a:graphic>
          <a:graphicData uri="http://schemas.openxmlformats.org/drawingml/2006/table">
            <a:tbl>
              <a:tblPr firstRow="1" bandRow="1">
                <a:tableStyleId>{5C22544A-7EE6-4342-B048-85BDC9FD1C3A}</a:tableStyleId>
              </a:tblPr>
              <a:tblGrid>
                <a:gridCol w="572038">
                  <a:extLst>
                    <a:ext uri="{9D8B030D-6E8A-4147-A177-3AD203B41FA5}">
                      <a16:colId xmlns:a16="http://schemas.microsoft.com/office/drawing/2014/main" val="74772085"/>
                    </a:ext>
                  </a:extLst>
                </a:gridCol>
                <a:gridCol w="4228862">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해당 아이콘에 해당하는 시설물 리스트 화면</a:t>
                      </a:r>
                      <a:endParaRPr lang="en-US" altLang="ko-KR" sz="14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각각의 해당 아이콘에 맞는 시설물 리스트를</a:t>
                      </a:r>
                      <a:r>
                        <a:rPr lang="en-US" altLang="ko-KR" sz="1400" b="0" dirty="0">
                          <a:solidFill>
                            <a:schemeClr val="tx1"/>
                          </a:solidFill>
                          <a:latin typeface="+mn-ea"/>
                          <a:ea typeface="+mn-ea"/>
                          <a:sym typeface="맑은 고딕"/>
                        </a:rPr>
                        <a:t> </a:t>
                      </a: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ko-KR" altLang="en-US" sz="1400" b="0" dirty="0">
                          <a:solidFill>
                            <a:schemeClr val="tx1"/>
                          </a:solidFill>
                          <a:latin typeface="+mn-ea"/>
                          <a:ea typeface="+mn-ea"/>
                          <a:sym typeface="맑은 고딕"/>
                        </a:rPr>
                        <a:t>   내 현재 위치 근처순으로 보여준다</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종목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두드림길 소요시간</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두드림길 거리 </a:t>
                      </a:r>
                      <a:r>
                        <a:rPr kumimoji="1" lang="en-US" altLang="ko-KR" sz="1400" b="1" dirty="0">
                          <a:solidFill>
                            <a:schemeClr val="tx1"/>
                          </a:solidFill>
                          <a:latin typeface="+mn-ea"/>
                        </a:rPr>
                        <a:t>+ </a:t>
                      </a:r>
                      <a:r>
                        <a:rPr kumimoji="1" lang="ko-KR" altLang="en-US" sz="1400" b="1" dirty="0">
                          <a:solidFill>
                            <a:schemeClr val="tx1"/>
                          </a:solidFill>
                          <a:latin typeface="+mn-ea"/>
                        </a:rPr>
                        <a:t>시설물과 현재 위치의 거리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 접수유무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1400" b="1" dirty="0">
                          <a:latin typeface="+mn-ea"/>
                          <a:ea typeface="+mn-ea"/>
                        </a:rPr>
                        <a:t>7</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1400" b="1" dirty="0">
                          <a:latin typeface="+mn-ea"/>
                          <a:ea typeface="+mn-ea"/>
                        </a:rPr>
                        <a:t>8</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780527458"/>
                  </a:ext>
                </a:extLst>
              </a:tr>
              <a:tr h="241592">
                <a:tc>
                  <a:txBody>
                    <a:bodyPr/>
                    <a:lstStyle/>
                    <a:p>
                      <a:pPr algn="ctr" latinLnBrk="1">
                        <a:lnSpc>
                          <a:spcPct val="120000"/>
                        </a:lnSpc>
                      </a:pPr>
                      <a:r>
                        <a:rPr lang="en-US" altLang="ko-KR" sz="1400" b="1" dirty="0">
                          <a:latin typeface="+mn-ea"/>
                          <a:ea typeface="+mn-ea"/>
                        </a:rPr>
                        <a:t>9</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969277"/>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7</a:t>
            </a:fld>
            <a:endParaRPr lang="ko-KR" altLang="en-US" sz="9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74682" y="476671"/>
            <a:ext cx="3145556" cy="6120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5E3CD285-32C0-4484-B1A1-D9A38E75541B}"/>
              </a:ext>
            </a:extLst>
          </p:cNvPr>
          <p:cNvSpPr txBox="1"/>
          <p:nvPr/>
        </p:nvSpPr>
        <p:spPr>
          <a:xfrm>
            <a:off x="1487488" y="60094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A4960A68-5FAF-4360-9CD9-D3FE1B603ADB}"/>
              </a:ext>
            </a:extLst>
          </p:cNvPr>
          <p:cNvSpPr txBox="1"/>
          <p:nvPr/>
        </p:nvSpPr>
        <p:spPr>
          <a:xfrm>
            <a:off x="1343472" y="21131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ADEE1FAC-DE94-4D5D-8A4A-C9E2AC6B98E5}"/>
              </a:ext>
            </a:extLst>
          </p:cNvPr>
          <p:cNvSpPr txBox="1"/>
          <p:nvPr/>
        </p:nvSpPr>
        <p:spPr>
          <a:xfrm>
            <a:off x="4743083" y="112474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D6356E53-0AA3-4748-96E6-7FF0A2871F92}"/>
              </a:ext>
            </a:extLst>
          </p:cNvPr>
          <p:cNvSpPr txBox="1"/>
          <p:nvPr/>
        </p:nvSpPr>
        <p:spPr>
          <a:xfrm>
            <a:off x="4223792" y="263691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23A4791F-7715-4CB1-BAD3-A08DEEE62917}"/>
              </a:ext>
            </a:extLst>
          </p:cNvPr>
          <p:cNvSpPr txBox="1"/>
          <p:nvPr/>
        </p:nvSpPr>
        <p:spPr>
          <a:xfrm>
            <a:off x="1199456" y="441736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88B6643A-C5F6-4FB9-82AA-3900452B7F4A}"/>
              </a:ext>
            </a:extLst>
          </p:cNvPr>
          <p:cNvSpPr txBox="1"/>
          <p:nvPr/>
        </p:nvSpPr>
        <p:spPr>
          <a:xfrm>
            <a:off x="3719736" y="463339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B01CD277-D2C9-4122-B333-919058C553E9}"/>
              </a:ext>
            </a:extLst>
          </p:cNvPr>
          <p:cNvSpPr txBox="1"/>
          <p:nvPr/>
        </p:nvSpPr>
        <p:spPr>
          <a:xfrm>
            <a:off x="5447928" y="428322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D4B12AFE-DD65-4F1C-9233-A5CB112A7B7B}"/>
              </a:ext>
            </a:extLst>
          </p:cNvPr>
          <p:cNvSpPr txBox="1"/>
          <p:nvPr/>
        </p:nvSpPr>
        <p:spPr>
          <a:xfrm>
            <a:off x="5447928" y="191166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31" name="TextBox 30">
            <a:extLst>
              <a:ext uri="{FF2B5EF4-FFF2-40B4-BE49-F238E27FC236}">
                <a16:creationId xmlns:a16="http://schemas.microsoft.com/office/drawing/2014/main" id="{FA3C54FC-EE56-41CC-A788-017FAED62C3F}"/>
              </a:ext>
            </a:extLst>
          </p:cNvPr>
          <p:cNvSpPr txBox="1"/>
          <p:nvPr/>
        </p:nvSpPr>
        <p:spPr>
          <a:xfrm>
            <a:off x="4875205" y="594928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cxnSp>
        <p:nvCxnSpPr>
          <p:cNvPr id="34" name="직선 화살표 연결선 33">
            <a:extLst>
              <a:ext uri="{FF2B5EF4-FFF2-40B4-BE49-F238E27FC236}">
                <a16:creationId xmlns:a16="http://schemas.microsoft.com/office/drawing/2014/main" id="{AE8AFE9E-A056-4D4E-9883-57095057F1CE}"/>
              </a:ext>
            </a:extLst>
          </p:cNvPr>
          <p:cNvCxnSpPr>
            <a:stCxn id="3" idx="3"/>
          </p:cNvCxnSpPr>
          <p:nvPr/>
        </p:nvCxnSpPr>
        <p:spPr>
          <a:xfrm flipV="1">
            <a:off x="1631504" y="2266999"/>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직선 화살표 연결선 35">
            <a:extLst>
              <a:ext uri="{FF2B5EF4-FFF2-40B4-BE49-F238E27FC236}">
                <a16:creationId xmlns:a16="http://schemas.microsoft.com/office/drawing/2014/main" id="{B55531AC-7BFA-4D02-9DDC-EE8D361762C5}"/>
              </a:ext>
            </a:extLst>
          </p:cNvPr>
          <p:cNvCxnSpPr>
            <a:stCxn id="27" idx="1"/>
          </p:cNvCxnSpPr>
          <p:nvPr/>
        </p:nvCxnSpPr>
        <p:spPr>
          <a:xfrm flipH="1" flipV="1">
            <a:off x="4927799" y="1988840"/>
            <a:ext cx="520129" cy="767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직선 화살표 연결선 39">
            <a:extLst>
              <a:ext uri="{FF2B5EF4-FFF2-40B4-BE49-F238E27FC236}">
                <a16:creationId xmlns:a16="http://schemas.microsoft.com/office/drawing/2014/main" id="{A8B50542-8F55-4264-AB6A-15B3CA283898}"/>
              </a:ext>
            </a:extLst>
          </p:cNvPr>
          <p:cNvCxnSpPr>
            <a:cxnSpLocks/>
            <a:stCxn id="19" idx="1"/>
          </p:cNvCxnSpPr>
          <p:nvPr/>
        </p:nvCxnSpPr>
        <p:spPr>
          <a:xfrm flipH="1" flipV="1">
            <a:off x="3950498" y="2708920"/>
            <a:ext cx="273294" cy="818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직선 화살표 연결선 43">
            <a:extLst>
              <a:ext uri="{FF2B5EF4-FFF2-40B4-BE49-F238E27FC236}">
                <a16:creationId xmlns:a16="http://schemas.microsoft.com/office/drawing/2014/main" id="{3ADED6EB-E790-4738-976A-91C8532DDC2A}"/>
              </a:ext>
            </a:extLst>
          </p:cNvPr>
          <p:cNvCxnSpPr>
            <a:stCxn id="21" idx="3"/>
          </p:cNvCxnSpPr>
          <p:nvPr/>
        </p:nvCxnSpPr>
        <p:spPr>
          <a:xfrm>
            <a:off x="1487488" y="4571256"/>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직선 화살표 연결선 45">
            <a:extLst>
              <a:ext uri="{FF2B5EF4-FFF2-40B4-BE49-F238E27FC236}">
                <a16:creationId xmlns:a16="http://schemas.microsoft.com/office/drawing/2014/main" id="{247F1E27-7A15-4B49-A7E5-B9320E06A1F6}"/>
              </a:ext>
            </a:extLst>
          </p:cNvPr>
          <p:cNvCxnSpPr>
            <a:stCxn id="25" idx="1"/>
          </p:cNvCxnSpPr>
          <p:nvPr/>
        </p:nvCxnSpPr>
        <p:spPr>
          <a:xfrm flipH="1">
            <a:off x="4743083" y="4437112"/>
            <a:ext cx="7048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사각형: 둥근 모서리 8">
            <a:extLst>
              <a:ext uri="{FF2B5EF4-FFF2-40B4-BE49-F238E27FC236}">
                <a16:creationId xmlns:a16="http://schemas.microsoft.com/office/drawing/2014/main" id="{43E70448-B742-4D16-9163-AE8B011A9814}"/>
              </a:ext>
            </a:extLst>
          </p:cNvPr>
          <p:cNvSpPr/>
          <p:nvPr/>
        </p:nvSpPr>
        <p:spPr>
          <a:xfrm>
            <a:off x="7176120" y="1046810"/>
            <a:ext cx="4147887" cy="1066302"/>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 두드림길 정보</a:t>
            </a:r>
            <a:endParaRPr lang="en-US" altLang="ko-KR" sz="1600" b="1" dirty="0">
              <a:solidFill>
                <a:schemeClr val="tx1"/>
              </a:solidFill>
            </a:endParaRPr>
          </a:p>
        </p:txBody>
      </p:sp>
      <p:sp>
        <p:nvSpPr>
          <p:cNvPr id="10" name="TextBox 9">
            <a:extLst>
              <a:ext uri="{FF2B5EF4-FFF2-40B4-BE49-F238E27FC236}">
                <a16:creationId xmlns:a16="http://schemas.microsoft.com/office/drawing/2014/main" id="{99DA34EB-CD67-4597-9607-6C91C6299172}"/>
              </a:ext>
            </a:extLst>
          </p:cNvPr>
          <p:cNvSpPr txBox="1"/>
          <p:nvPr/>
        </p:nvSpPr>
        <p:spPr>
          <a:xfrm>
            <a:off x="8795126" y="576489"/>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1626084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03512" y="456927"/>
            <a:ext cx="3329469" cy="62835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상세보기 페이지</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459111256"/>
              </p:ext>
            </p:extLst>
          </p:nvPr>
        </p:nvGraphicFramePr>
        <p:xfrm>
          <a:off x="6666063" y="2579820"/>
          <a:ext cx="4974553" cy="3945524"/>
        </p:xfrm>
        <a:graphic>
          <a:graphicData uri="http://schemas.openxmlformats.org/drawingml/2006/table">
            <a:tbl>
              <a:tblPr firstRow="1" bandRow="1">
                <a:tableStyleId>{5C22544A-7EE6-4342-B048-85BDC9FD1C3A}</a:tableStyleId>
              </a:tblPr>
              <a:tblGrid>
                <a:gridCol w="592729">
                  <a:extLst>
                    <a:ext uri="{9D8B030D-6E8A-4147-A177-3AD203B41FA5}">
                      <a16:colId xmlns:a16="http://schemas.microsoft.com/office/drawing/2014/main" val="74772085"/>
                    </a:ext>
                  </a:extLst>
                </a:gridCol>
                <a:gridCol w="4381824">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해당 시설물의 상세보기 화면</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해당 시설물 위치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시설물 근처 주차창들 위치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버튼 클릭 시 해당 홈페이지로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시설물 이미지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이용 시 유료</a:t>
                      </a:r>
                      <a:r>
                        <a:rPr lang="en-US" altLang="ko-KR" sz="1400" b="1" dirty="0">
                          <a:latin typeface="+mn-ea"/>
                          <a:ea typeface="+mn-ea"/>
                        </a:rPr>
                        <a:t>/</a:t>
                      </a:r>
                      <a:r>
                        <a:rPr lang="ko-KR" altLang="en-US" sz="1400" b="1" dirty="0">
                          <a:latin typeface="+mn-ea"/>
                          <a:ea typeface="+mn-ea"/>
                        </a:rPr>
                        <a:t>무료</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1400" b="1" dirty="0">
                          <a:latin typeface="+mn-ea"/>
                          <a:ea typeface="+mn-ea"/>
                        </a:rPr>
                        <a:t>7</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 접수 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1400" b="1" dirty="0">
                          <a:latin typeface="+mn-ea"/>
                          <a:ea typeface="+mn-ea"/>
                        </a:rPr>
                        <a:t>8</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해당 시설물의 상세정보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72752756"/>
                  </a:ext>
                </a:extLst>
              </a:tr>
              <a:tr h="241592">
                <a:tc>
                  <a:txBody>
                    <a:bodyPr/>
                    <a:lstStyle/>
                    <a:p>
                      <a:pPr algn="ctr" latinLnBrk="1">
                        <a:lnSpc>
                          <a:spcPct val="120000"/>
                        </a:lnSpc>
                      </a:pPr>
                      <a:r>
                        <a:rPr lang="en-US" altLang="ko-KR" sz="1400" b="1" dirty="0">
                          <a:latin typeface="+mn-ea"/>
                          <a:ea typeface="+mn-ea"/>
                        </a:rPr>
                        <a:t>9</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939957092"/>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8</a:t>
            </a:fld>
            <a:endParaRPr lang="ko-KR" altLang="en-US" sz="900" dirty="0"/>
          </a:p>
        </p:txBody>
      </p:sp>
      <p:sp>
        <p:nvSpPr>
          <p:cNvPr id="2" name="TextBox 1">
            <a:extLst>
              <a:ext uri="{FF2B5EF4-FFF2-40B4-BE49-F238E27FC236}">
                <a16:creationId xmlns:a16="http://schemas.microsoft.com/office/drawing/2014/main" id="{AFF15481-5513-417F-9EC3-058FFA4296A3}"/>
              </a:ext>
            </a:extLst>
          </p:cNvPr>
          <p:cNvSpPr txBox="1"/>
          <p:nvPr/>
        </p:nvSpPr>
        <p:spPr>
          <a:xfrm>
            <a:off x="2927648" y="146503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6D928381-AC43-4918-97D0-152121D8DABA}"/>
              </a:ext>
            </a:extLst>
          </p:cNvPr>
          <p:cNvSpPr txBox="1"/>
          <p:nvPr/>
        </p:nvSpPr>
        <p:spPr>
          <a:xfrm>
            <a:off x="4511824" y="52893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DA1FBDD7-087E-4802-84B4-5171CF68A4FE}"/>
              </a:ext>
            </a:extLst>
          </p:cNvPr>
          <p:cNvSpPr txBox="1"/>
          <p:nvPr/>
        </p:nvSpPr>
        <p:spPr>
          <a:xfrm>
            <a:off x="4888965" y="650559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2578EC01-5242-422C-9969-B4EDA2C8483B}"/>
              </a:ext>
            </a:extLst>
          </p:cNvPr>
          <p:cNvSpPr txBox="1"/>
          <p:nvPr/>
        </p:nvSpPr>
        <p:spPr>
          <a:xfrm>
            <a:off x="4940269" y="334205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14B7005D-221F-4D5C-B439-F7BFA10FFB11}"/>
              </a:ext>
            </a:extLst>
          </p:cNvPr>
          <p:cNvSpPr txBox="1"/>
          <p:nvPr/>
        </p:nvSpPr>
        <p:spPr>
          <a:xfrm>
            <a:off x="1415480" y="456138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CF87948A-954D-402C-BD64-039C1D423EDB}"/>
              </a:ext>
            </a:extLst>
          </p:cNvPr>
          <p:cNvSpPr txBox="1"/>
          <p:nvPr/>
        </p:nvSpPr>
        <p:spPr>
          <a:xfrm>
            <a:off x="3575720" y="490167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8FFDC759-2092-41AD-84EA-1C8804574392}"/>
              </a:ext>
            </a:extLst>
          </p:cNvPr>
          <p:cNvSpPr txBox="1"/>
          <p:nvPr/>
        </p:nvSpPr>
        <p:spPr>
          <a:xfrm>
            <a:off x="4990440" y="477740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6BA8298E-3E7A-435C-9F61-6C0F795C005E}"/>
              </a:ext>
            </a:extLst>
          </p:cNvPr>
          <p:cNvSpPr txBox="1"/>
          <p:nvPr/>
        </p:nvSpPr>
        <p:spPr>
          <a:xfrm>
            <a:off x="1415480" y="552318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29" name="TextBox 28">
            <a:extLst>
              <a:ext uri="{FF2B5EF4-FFF2-40B4-BE49-F238E27FC236}">
                <a16:creationId xmlns:a16="http://schemas.microsoft.com/office/drawing/2014/main" id="{0F07CA21-6C07-479A-9943-3D197972B45E}"/>
              </a:ext>
            </a:extLst>
          </p:cNvPr>
          <p:cNvSpPr txBox="1"/>
          <p:nvPr/>
        </p:nvSpPr>
        <p:spPr>
          <a:xfrm>
            <a:off x="4956774" y="569510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sp>
        <p:nvSpPr>
          <p:cNvPr id="9" name="사각형: 둥근 모서리 8">
            <a:extLst>
              <a:ext uri="{FF2B5EF4-FFF2-40B4-BE49-F238E27FC236}">
                <a16:creationId xmlns:a16="http://schemas.microsoft.com/office/drawing/2014/main" id="{C6FFF249-D357-4775-B619-1CA44B8F782B}"/>
              </a:ext>
            </a:extLst>
          </p:cNvPr>
          <p:cNvSpPr/>
          <p:nvPr/>
        </p:nvSpPr>
        <p:spPr>
          <a:xfrm>
            <a:off x="7176120" y="1046810"/>
            <a:ext cx="4147887" cy="1302070"/>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 두드림길 정보</a:t>
            </a:r>
            <a:endParaRPr lang="en-US" altLang="ko-KR" sz="1600" b="1" dirty="0">
              <a:solidFill>
                <a:schemeClr val="tx1"/>
              </a:solidFill>
            </a:endParaRPr>
          </a:p>
          <a:p>
            <a:pPr algn="ctr"/>
            <a:r>
              <a:rPr lang="ko-KR" altLang="en-US" sz="1600" b="1" dirty="0">
                <a:solidFill>
                  <a:schemeClr val="tx1"/>
                </a:solidFill>
              </a:rPr>
              <a:t>서울시 공영주차장 안내정보</a:t>
            </a:r>
            <a:endParaRPr lang="en-US" altLang="ko-KR" sz="1600" b="1" dirty="0">
              <a:solidFill>
                <a:schemeClr val="tx1"/>
              </a:solidFill>
            </a:endParaRPr>
          </a:p>
          <a:p>
            <a:pPr algn="ctr"/>
            <a:r>
              <a:rPr lang="ko-KR" altLang="en-US" sz="1600" b="1" dirty="0">
                <a:solidFill>
                  <a:schemeClr val="tx1"/>
                </a:solidFill>
              </a:rPr>
              <a:t>구글 지도</a:t>
            </a:r>
            <a:endParaRPr lang="en-US" altLang="ko-KR" sz="1600" b="1" dirty="0">
              <a:solidFill>
                <a:schemeClr val="tx1"/>
              </a:solidFill>
            </a:endParaRPr>
          </a:p>
        </p:txBody>
      </p:sp>
      <p:sp>
        <p:nvSpPr>
          <p:cNvPr id="10" name="TextBox 9">
            <a:extLst>
              <a:ext uri="{FF2B5EF4-FFF2-40B4-BE49-F238E27FC236}">
                <a16:creationId xmlns:a16="http://schemas.microsoft.com/office/drawing/2014/main" id="{33B8DA53-89C2-435A-89C2-01A1D625DD1E}"/>
              </a:ext>
            </a:extLst>
          </p:cNvPr>
          <p:cNvSpPr txBox="1"/>
          <p:nvPr/>
        </p:nvSpPr>
        <p:spPr>
          <a:xfrm>
            <a:off x="8795126" y="576489"/>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1906401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검색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r>
              <a:rPr lang="en-US" altLang="ko-KR" dirty="0"/>
              <a:t>Public Sports</a:t>
            </a:r>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2804102124"/>
              </p:ext>
            </p:extLst>
          </p:nvPr>
        </p:nvGraphicFramePr>
        <p:xfrm>
          <a:off x="6704657" y="2780928"/>
          <a:ext cx="4647927" cy="3557030"/>
        </p:xfrm>
        <a:graphic>
          <a:graphicData uri="http://schemas.openxmlformats.org/drawingml/2006/table">
            <a:tbl>
              <a:tblPr firstRow="1" bandRow="1">
                <a:tableStyleId>{5C22544A-7EE6-4342-B048-85BDC9FD1C3A}</a:tableStyleId>
              </a:tblPr>
              <a:tblGrid>
                <a:gridCol w="553811">
                  <a:extLst>
                    <a:ext uri="{9D8B030D-6E8A-4147-A177-3AD203B41FA5}">
                      <a16:colId xmlns:a16="http://schemas.microsoft.com/office/drawing/2014/main" val="74772085"/>
                    </a:ext>
                  </a:extLst>
                </a:gridCol>
                <a:gridCol w="4094116">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시설물 검색 화면</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시설물을 스포츠</a:t>
                      </a:r>
                      <a:r>
                        <a:rPr lang="en-US" altLang="ko-KR" sz="1400" b="1" dirty="0">
                          <a:latin typeface="+mn-ea"/>
                          <a:ea typeface="+mn-ea"/>
                        </a:rPr>
                        <a:t>, </a:t>
                      </a:r>
                      <a:r>
                        <a:rPr lang="ko-KR" altLang="en-US" sz="1400" b="1" dirty="0">
                          <a:latin typeface="+mn-ea"/>
                          <a:ea typeface="+mn-ea"/>
                        </a:rPr>
                        <a:t>공원</a:t>
                      </a:r>
                      <a:r>
                        <a:rPr lang="en-US" altLang="ko-KR" sz="1400" b="1" dirty="0">
                          <a:latin typeface="+mn-ea"/>
                          <a:ea typeface="+mn-ea"/>
                        </a:rPr>
                        <a:t>, </a:t>
                      </a:r>
                      <a:r>
                        <a:rPr lang="ko-KR" altLang="en-US" sz="1400" b="1" dirty="0">
                          <a:latin typeface="+mn-ea"/>
                          <a:ea typeface="+mn-ea"/>
                        </a:rPr>
                        <a:t>둘레길로 나누어</a:t>
                      </a:r>
                      <a:endParaRPr lang="en-US" altLang="ko-KR" sz="1400" b="1" dirty="0">
                        <a:latin typeface="+mn-ea"/>
                        <a:ea typeface="+mn-ea"/>
                      </a:endParaRPr>
                    </a:p>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검색할 때 편의성을 높임</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검색어 입력 창</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검색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현재 검색화면</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홈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즐겨찾기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1400" b="1" dirty="0">
                          <a:latin typeface="+mn-ea"/>
                          <a:ea typeface="+mn-ea"/>
                        </a:rPr>
                        <a:t>7</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9</a:t>
            </a:fld>
            <a:endParaRPr lang="ko-KR" altLang="en-US" sz="900"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847528" y="476672"/>
            <a:ext cx="3203490" cy="6048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1D97F188-94CA-443A-9307-2203CB5ECEF9}"/>
              </a:ext>
            </a:extLst>
          </p:cNvPr>
          <p:cNvSpPr txBox="1"/>
          <p:nvPr/>
        </p:nvSpPr>
        <p:spPr>
          <a:xfrm>
            <a:off x="1378610" y="112474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3D3A2B29-C7A8-45F3-9095-ED8E11BC783D}"/>
              </a:ext>
            </a:extLst>
          </p:cNvPr>
          <p:cNvSpPr txBox="1"/>
          <p:nvPr/>
        </p:nvSpPr>
        <p:spPr>
          <a:xfrm>
            <a:off x="1663159" y="52893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82F843CC-10E1-493F-A58D-FC251CC47826}"/>
              </a:ext>
            </a:extLst>
          </p:cNvPr>
          <p:cNvSpPr txBox="1"/>
          <p:nvPr/>
        </p:nvSpPr>
        <p:spPr>
          <a:xfrm>
            <a:off x="4943872" y="97085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8" name="TextBox 17">
            <a:extLst>
              <a:ext uri="{FF2B5EF4-FFF2-40B4-BE49-F238E27FC236}">
                <a16:creationId xmlns:a16="http://schemas.microsoft.com/office/drawing/2014/main" id="{E0E516D1-5F8B-4FF4-9FF0-AE907DEF2E92}"/>
              </a:ext>
            </a:extLst>
          </p:cNvPr>
          <p:cNvSpPr txBox="1"/>
          <p:nvPr/>
        </p:nvSpPr>
        <p:spPr>
          <a:xfrm>
            <a:off x="1663159" y="630932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0" name="TextBox 19">
            <a:extLst>
              <a:ext uri="{FF2B5EF4-FFF2-40B4-BE49-F238E27FC236}">
                <a16:creationId xmlns:a16="http://schemas.microsoft.com/office/drawing/2014/main" id="{895B008D-16CC-4570-BD59-77A25E685F17}"/>
              </a:ext>
            </a:extLst>
          </p:cNvPr>
          <p:cNvSpPr txBox="1"/>
          <p:nvPr/>
        </p:nvSpPr>
        <p:spPr>
          <a:xfrm>
            <a:off x="2890778" y="630932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3" name="직선 화살표 연결선 22">
            <a:extLst>
              <a:ext uri="{FF2B5EF4-FFF2-40B4-BE49-F238E27FC236}">
                <a16:creationId xmlns:a16="http://schemas.microsoft.com/office/drawing/2014/main" id="{C7FE7F2C-1A15-4A8D-BE81-7F034822B0AD}"/>
              </a:ext>
            </a:extLst>
          </p:cNvPr>
          <p:cNvCxnSpPr>
            <a:stCxn id="2" idx="3"/>
          </p:cNvCxnSpPr>
          <p:nvPr/>
        </p:nvCxnSpPr>
        <p:spPr>
          <a:xfrm flipV="1">
            <a:off x="1666642" y="1196752"/>
            <a:ext cx="360040" cy="818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 name="TextBox 23">
            <a:extLst>
              <a:ext uri="{FF2B5EF4-FFF2-40B4-BE49-F238E27FC236}">
                <a16:creationId xmlns:a16="http://schemas.microsoft.com/office/drawing/2014/main" id="{FEDB4119-B69E-4611-82A7-F853907B2FA0}"/>
              </a:ext>
            </a:extLst>
          </p:cNvPr>
          <p:cNvSpPr txBox="1"/>
          <p:nvPr/>
        </p:nvSpPr>
        <p:spPr>
          <a:xfrm>
            <a:off x="3911894" y="630931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6" name="TextBox 25">
            <a:extLst>
              <a:ext uri="{FF2B5EF4-FFF2-40B4-BE49-F238E27FC236}">
                <a16:creationId xmlns:a16="http://schemas.microsoft.com/office/drawing/2014/main" id="{1F2B23BC-E6C7-4C3A-BA3C-71279FA4B2FD}"/>
              </a:ext>
            </a:extLst>
          </p:cNvPr>
          <p:cNvSpPr txBox="1"/>
          <p:nvPr/>
        </p:nvSpPr>
        <p:spPr>
          <a:xfrm>
            <a:off x="4926358" y="530120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9" name="사각형: 둥근 모서리 8">
            <a:extLst>
              <a:ext uri="{FF2B5EF4-FFF2-40B4-BE49-F238E27FC236}">
                <a16:creationId xmlns:a16="http://schemas.microsoft.com/office/drawing/2014/main" id="{374DC4D5-3D75-4B1E-8E18-188D8C33F481}"/>
              </a:ext>
            </a:extLst>
          </p:cNvPr>
          <p:cNvSpPr/>
          <p:nvPr/>
        </p:nvSpPr>
        <p:spPr>
          <a:xfrm>
            <a:off x="6960098" y="1046810"/>
            <a:ext cx="4363909" cy="1446086"/>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체육시설 공공서비스 예약정보</a:t>
            </a:r>
            <a:endParaRPr lang="en-US" altLang="ko-KR" sz="1600" b="1" dirty="0">
              <a:solidFill>
                <a:schemeClr val="tx1"/>
              </a:solidFill>
            </a:endParaRPr>
          </a:p>
          <a:p>
            <a:pPr algn="ctr"/>
            <a:r>
              <a:rPr lang="ko-KR" altLang="en-US" sz="1600" b="1" dirty="0">
                <a:solidFill>
                  <a:schemeClr val="tx1"/>
                </a:solidFill>
              </a:rPr>
              <a:t>서울시 주요 공원 현황</a:t>
            </a:r>
            <a:endParaRPr lang="en-US" altLang="ko-KR" sz="1600" b="1" dirty="0">
              <a:solidFill>
                <a:schemeClr val="tx1"/>
              </a:solidFill>
            </a:endParaRPr>
          </a:p>
          <a:p>
            <a:pPr algn="ctr"/>
            <a:r>
              <a:rPr lang="ko-KR" altLang="en-US" sz="1600" b="1" dirty="0">
                <a:solidFill>
                  <a:schemeClr val="tx1"/>
                </a:solidFill>
              </a:rPr>
              <a:t>서울 두드림길 정보</a:t>
            </a:r>
            <a:endParaRPr lang="en-US" altLang="ko-KR" sz="1600" b="1" dirty="0">
              <a:solidFill>
                <a:schemeClr val="tx1"/>
              </a:solidFill>
            </a:endParaRPr>
          </a:p>
        </p:txBody>
      </p:sp>
      <p:sp>
        <p:nvSpPr>
          <p:cNvPr id="10" name="TextBox 9">
            <a:extLst>
              <a:ext uri="{FF2B5EF4-FFF2-40B4-BE49-F238E27FC236}">
                <a16:creationId xmlns:a16="http://schemas.microsoft.com/office/drawing/2014/main" id="{25ED337D-DE0B-43D3-A71C-678092149004}"/>
              </a:ext>
            </a:extLst>
          </p:cNvPr>
          <p:cNvSpPr txBox="1"/>
          <p:nvPr/>
        </p:nvSpPr>
        <p:spPr>
          <a:xfrm>
            <a:off x="8688288" y="548680"/>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1906401951"/>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Black Tie</Template>
  <TotalTime>3743</TotalTime>
  <Words>989</Words>
  <Application>Microsoft Office PowerPoint</Application>
  <PresentationFormat>와이드스크린</PresentationFormat>
  <Paragraphs>430</Paragraphs>
  <Slides>17</Slides>
  <Notes>0</Notes>
  <HiddenSlides>0</HiddenSlides>
  <MMClips>1</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17</vt:i4>
      </vt:variant>
    </vt:vector>
  </HeadingPairs>
  <TitlesOfParts>
    <vt:vector size="23" baseType="lpstr">
      <vt:lpstr>SF Pro Text Medium</vt:lpstr>
      <vt:lpstr>SF Pro Text Regular</vt:lpstr>
      <vt:lpstr>맑은 고딕</vt:lpstr>
      <vt:lpstr>Arial</vt:lpstr>
      <vt:lpstr>Arial Black</vt:lpstr>
      <vt:lpstr>Office 테마</vt:lpstr>
      <vt:lpstr>PowerPoint 프레젠테이션</vt:lpstr>
      <vt:lpstr>Public Sports</vt:lpstr>
      <vt:lpstr>앱 실행 동영상</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Base>http://www.yamestyle.com</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화면설계서 양식_v1.0</dc:title>
  <dc:creator>yamestyle.com</dc:creator>
  <cp:keywords>야메군</cp:keywords>
  <dc:description>본 문서는 공개 배포용으로 작성된 양식으로 저작권 없이 마음껏 사용하실 수 있습니다.</dc:description>
  <cp:lastModifiedBy>lee</cp:lastModifiedBy>
  <cp:revision>151</cp:revision>
  <cp:lastPrinted>2019-05-29T05:54:36Z</cp:lastPrinted>
  <dcterms:created xsi:type="dcterms:W3CDTF">2019-03-11T07:43:12Z</dcterms:created>
  <dcterms:modified xsi:type="dcterms:W3CDTF">2020-08-23T10:54:47Z</dcterms:modified>
</cp:coreProperties>
</file>

<file path=docProps/thumbnail.jpeg>
</file>